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1"/>
  </p:sldMasterIdLst>
  <p:notesMasterIdLst>
    <p:notesMasterId r:id="rId11"/>
  </p:notesMasterIdLst>
  <p:handoutMasterIdLst>
    <p:handoutMasterId r:id="rId12"/>
  </p:handoutMasterIdLst>
  <p:sldIdLst>
    <p:sldId id="256" r:id="rId2"/>
    <p:sldId id="2529" r:id="rId3"/>
    <p:sldId id="2534" r:id="rId4"/>
    <p:sldId id="2535" r:id="rId5"/>
    <p:sldId id="2536" r:id="rId6"/>
    <p:sldId id="2532" r:id="rId7"/>
    <p:sldId id="2533" r:id="rId8"/>
    <p:sldId id="2531" r:id="rId9"/>
    <p:sldId id="2537" r:id="rId10"/>
  </p:sldIdLst>
  <p:sldSz cx="9144000" cy="5143500" type="screen16x9"/>
  <p:notesSz cx="6858000" cy="9144000"/>
  <p:custDataLst>
    <p:tags r:id="rId1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2C68A93-A9AC-E36C-8016-9D64DA38707F}" name="Prabhi Sandhu" initials="PS" userId="8608f0f1e912e4d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57F"/>
    <a:srgbClr val="7E7F80"/>
    <a:srgbClr val="2122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B7F59D-9DFA-4035-BBFC-FE192CE5C590}" v="50" dt="2024-04-04T09:50:10.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53" autoAdjust="0"/>
    <p:restoredTop sz="94660"/>
  </p:normalViewPr>
  <p:slideViewPr>
    <p:cSldViewPr showGuides="1">
      <p:cViewPr>
        <p:scale>
          <a:sx n="100" d="100"/>
          <a:sy n="100" d="100"/>
        </p:scale>
        <p:origin x="2262" y="918"/>
      </p:cViewPr>
      <p:guideLst/>
    </p:cSldViewPr>
  </p:slideViewPr>
  <p:notesTextViewPr>
    <p:cViewPr>
      <p:scale>
        <a:sx n="3" d="2"/>
        <a:sy n="3" d="2"/>
      </p:scale>
      <p:origin x="0" y="0"/>
    </p:cViewPr>
  </p:notesTextViewPr>
  <p:notesViewPr>
    <p:cSldViewPr>
      <p:cViewPr varScale="1">
        <p:scale>
          <a:sx n="80" d="100"/>
          <a:sy n="80" d="100"/>
        </p:scale>
        <p:origin x="3522"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Himmelein" userId="a02d347d-3aff-4553-a288-02302c7b467c" providerId="ADAL" clId="{D3B7F59D-9DFA-4035-BBFC-FE192CE5C590}"/>
    <pc:docChg chg="undo custSel addSld delSld modSld sldOrd modMainMaster">
      <pc:chgData name="Gabriel Himmelein" userId="a02d347d-3aff-4553-a288-02302c7b467c" providerId="ADAL" clId="{D3B7F59D-9DFA-4035-BBFC-FE192CE5C590}" dt="2024-04-04T09:50:12.073" v="2420"/>
      <pc:docMkLst>
        <pc:docMk/>
      </pc:docMkLst>
      <pc:sldChg chg="modSp mod">
        <pc:chgData name="Gabriel Himmelein" userId="a02d347d-3aff-4553-a288-02302c7b467c" providerId="ADAL" clId="{D3B7F59D-9DFA-4035-BBFC-FE192CE5C590}" dt="2024-04-04T09:07:41.122" v="1706" actId="20577"/>
        <pc:sldMkLst>
          <pc:docMk/>
          <pc:sldMk cId="453798294" sldId="256"/>
        </pc:sldMkLst>
        <pc:spChg chg="mod">
          <ac:chgData name="Gabriel Himmelein" userId="a02d347d-3aff-4553-a288-02302c7b467c" providerId="ADAL" clId="{D3B7F59D-9DFA-4035-BBFC-FE192CE5C590}" dt="2024-04-04T08:55:25.768" v="1041" actId="20577"/>
          <ac:spMkLst>
            <pc:docMk/>
            <pc:sldMk cId="453798294" sldId="256"/>
            <ac:spMk id="2" creationId="{B72AC6F3-EAB7-8B46-9A14-FE1A9E5A0F5A}"/>
          </ac:spMkLst>
        </pc:spChg>
        <pc:spChg chg="mod">
          <ac:chgData name="Gabriel Himmelein" userId="a02d347d-3aff-4553-a288-02302c7b467c" providerId="ADAL" clId="{D3B7F59D-9DFA-4035-BBFC-FE192CE5C590}" dt="2024-04-04T09:07:41.122" v="1706" actId="20577"/>
          <ac:spMkLst>
            <pc:docMk/>
            <pc:sldMk cId="453798294" sldId="256"/>
            <ac:spMk id="3" creationId="{B01C9B13-2125-B04B-919A-763F64727E98}"/>
          </ac:spMkLst>
        </pc:spChg>
      </pc:sldChg>
      <pc:sldChg chg="del">
        <pc:chgData name="Gabriel Himmelein" userId="a02d347d-3aff-4553-a288-02302c7b467c" providerId="ADAL" clId="{D3B7F59D-9DFA-4035-BBFC-FE192CE5C590}" dt="2024-04-04T09:47:13.742" v="2405" actId="47"/>
        <pc:sldMkLst>
          <pc:docMk/>
          <pc:sldMk cId="1715513044" sldId="257"/>
        </pc:sldMkLst>
      </pc:sldChg>
      <pc:sldChg chg="del">
        <pc:chgData name="Gabriel Himmelein" userId="a02d347d-3aff-4553-a288-02302c7b467c" providerId="ADAL" clId="{D3B7F59D-9DFA-4035-BBFC-FE192CE5C590}" dt="2024-04-04T09:47:13.742" v="2405" actId="47"/>
        <pc:sldMkLst>
          <pc:docMk/>
          <pc:sldMk cId="3487923589" sldId="258"/>
        </pc:sldMkLst>
      </pc:sldChg>
      <pc:sldChg chg="del">
        <pc:chgData name="Gabriel Himmelein" userId="a02d347d-3aff-4553-a288-02302c7b467c" providerId="ADAL" clId="{D3B7F59D-9DFA-4035-BBFC-FE192CE5C590}" dt="2024-04-04T09:47:13.742" v="2405" actId="47"/>
        <pc:sldMkLst>
          <pc:docMk/>
          <pc:sldMk cId="3611943658" sldId="259"/>
        </pc:sldMkLst>
      </pc:sldChg>
      <pc:sldChg chg="del">
        <pc:chgData name="Gabriel Himmelein" userId="a02d347d-3aff-4553-a288-02302c7b467c" providerId="ADAL" clId="{D3B7F59D-9DFA-4035-BBFC-FE192CE5C590}" dt="2024-04-04T09:47:13.742" v="2405" actId="47"/>
        <pc:sldMkLst>
          <pc:docMk/>
          <pc:sldMk cId="2990261451" sldId="260"/>
        </pc:sldMkLst>
      </pc:sldChg>
      <pc:sldChg chg="del">
        <pc:chgData name="Gabriel Himmelein" userId="a02d347d-3aff-4553-a288-02302c7b467c" providerId="ADAL" clId="{D3B7F59D-9DFA-4035-BBFC-FE192CE5C590}" dt="2024-04-04T09:47:13.742" v="2405" actId="47"/>
        <pc:sldMkLst>
          <pc:docMk/>
          <pc:sldMk cId="1201120200" sldId="261"/>
        </pc:sldMkLst>
      </pc:sldChg>
      <pc:sldChg chg="del">
        <pc:chgData name="Gabriel Himmelein" userId="a02d347d-3aff-4553-a288-02302c7b467c" providerId="ADAL" clId="{D3B7F59D-9DFA-4035-BBFC-FE192CE5C590}" dt="2024-04-04T09:47:13.742" v="2405" actId="47"/>
        <pc:sldMkLst>
          <pc:docMk/>
          <pc:sldMk cId="914810977" sldId="262"/>
        </pc:sldMkLst>
      </pc:sldChg>
      <pc:sldChg chg="del">
        <pc:chgData name="Gabriel Himmelein" userId="a02d347d-3aff-4553-a288-02302c7b467c" providerId="ADAL" clId="{D3B7F59D-9DFA-4035-BBFC-FE192CE5C590}" dt="2024-04-04T09:47:13.742" v="2405" actId="47"/>
        <pc:sldMkLst>
          <pc:docMk/>
          <pc:sldMk cId="4271758471" sldId="264"/>
        </pc:sldMkLst>
      </pc:sldChg>
      <pc:sldChg chg="del">
        <pc:chgData name="Gabriel Himmelein" userId="a02d347d-3aff-4553-a288-02302c7b467c" providerId="ADAL" clId="{D3B7F59D-9DFA-4035-BBFC-FE192CE5C590}" dt="2024-04-04T09:47:13.742" v="2405" actId="47"/>
        <pc:sldMkLst>
          <pc:docMk/>
          <pc:sldMk cId="3397172860" sldId="265"/>
        </pc:sldMkLst>
      </pc:sldChg>
      <pc:sldChg chg="del">
        <pc:chgData name="Gabriel Himmelein" userId="a02d347d-3aff-4553-a288-02302c7b467c" providerId="ADAL" clId="{D3B7F59D-9DFA-4035-BBFC-FE192CE5C590}" dt="2024-04-04T09:47:13.742" v="2405" actId="47"/>
        <pc:sldMkLst>
          <pc:docMk/>
          <pc:sldMk cId="3640942687" sldId="266"/>
        </pc:sldMkLst>
      </pc:sldChg>
      <pc:sldChg chg="addSp delSp modSp del">
        <pc:chgData name="Gabriel Himmelein" userId="a02d347d-3aff-4553-a288-02302c7b467c" providerId="ADAL" clId="{D3B7F59D-9DFA-4035-BBFC-FE192CE5C590}" dt="2024-04-04T09:47:13.742" v="2405" actId="47"/>
        <pc:sldMkLst>
          <pc:docMk/>
          <pc:sldMk cId="3308509284" sldId="555"/>
        </pc:sldMkLst>
        <pc:spChg chg="mod">
          <ac:chgData name="Gabriel Himmelein" userId="a02d347d-3aff-4553-a288-02302c7b467c" providerId="ADAL" clId="{D3B7F59D-9DFA-4035-BBFC-FE192CE5C590}" dt="2024-04-04T08:00:56.822" v="1" actId="1076"/>
          <ac:spMkLst>
            <pc:docMk/>
            <pc:sldMk cId="3308509284" sldId="555"/>
            <ac:spMk id="30" creationId="{62673B5B-9AD1-2C4B-B8A8-2591750419EF}"/>
          </ac:spMkLst>
        </pc:spChg>
        <pc:grpChg chg="add del mod">
          <ac:chgData name="Gabriel Himmelein" userId="a02d347d-3aff-4553-a288-02302c7b467c" providerId="ADAL" clId="{D3B7F59D-9DFA-4035-BBFC-FE192CE5C590}" dt="2024-04-04T08:00:59.909" v="3" actId="21"/>
          <ac:grpSpMkLst>
            <pc:docMk/>
            <pc:sldMk cId="3308509284" sldId="555"/>
            <ac:grpSpMk id="5" creationId="{31A2815A-0658-5649-A3B0-81CAB6590718}"/>
          </ac:grpSpMkLst>
        </pc:grpChg>
        <pc:picChg chg="mod">
          <ac:chgData name="Gabriel Himmelein" userId="a02d347d-3aff-4553-a288-02302c7b467c" providerId="ADAL" clId="{D3B7F59D-9DFA-4035-BBFC-FE192CE5C590}" dt="2024-04-04T08:00:56.822" v="1" actId="1076"/>
          <ac:picMkLst>
            <pc:docMk/>
            <pc:sldMk cId="3308509284" sldId="555"/>
            <ac:picMk id="64514" creationId="{3AD207D1-BF2E-364B-8DAF-25E2643E4ECB}"/>
          </ac:picMkLst>
        </pc:picChg>
      </pc:sldChg>
      <pc:sldChg chg="del">
        <pc:chgData name="Gabriel Himmelein" userId="a02d347d-3aff-4553-a288-02302c7b467c" providerId="ADAL" clId="{D3B7F59D-9DFA-4035-BBFC-FE192CE5C590}" dt="2024-04-04T09:47:13.742" v="2405" actId="47"/>
        <pc:sldMkLst>
          <pc:docMk/>
          <pc:sldMk cId="1189967278" sldId="2366"/>
        </pc:sldMkLst>
      </pc:sldChg>
      <pc:sldChg chg="del">
        <pc:chgData name="Gabriel Himmelein" userId="a02d347d-3aff-4553-a288-02302c7b467c" providerId="ADAL" clId="{D3B7F59D-9DFA-4035-BBFC-FE192CE5C590}" dt="2024-04-04T09:47:13.742" v="2405" actId="47"/>
        <pc:sldMkLst>
          <pc:docMk/>
          <pc:sldMk cId="2814361338" sldId="2418"/>
        </pc:sldMkLst>
      </pc:sldChg>
      <pc:sldChg chg="del">
        <pc:chgData name="Gabriel Himmelein" userId="a02d347d-3aff-4553-a288-02302c7b467c" providerId="ADAL" clId="{D3B7F59D-9DFA-4035-BBFC-FE192CE5C590}" dt="2024-04-04T09:47:13.742" v="2405" actId="47"/>
        <pc:sldMkLst>
          <pc:docMk/>
          <pc:sldMk cId="1142871209" sldId="2528"/>
        </pc:sldMkLst>
      </pc:sldChg>
      <pc:sldChg chg="addSp delSp modSp mod delAnim modAnim">
        <pc:chgData name="Gabriel Himmelein" userId="a02d347d-3aff-4553-a288-02302c7b467c" providerId="ADAL" clId="{D3B7F59D-9DFA-4035-BBFC-FE192CE5C590}" dt="2024-04-04T09:19:00.255" v="1791" actId="1076"/>
        <pc:sldMkLst>
          <pc:docMk/>
          <pc:sldMk cId="960236409" sldId="2529"/>
        </pc:sldMkLst>
        <pc:spChg chg="mod">
          <ac:chgData name="Gabriel Himmelein" userId="a02d347d-3aff-4553-a288-02302c7b467c" providerId="ADAL" clId="{D3B7F59D-9DFA-4035-BBFC-FE192CE5C590}" dt="2024-04-04T08:59:48.962" v="1155"/>
          <ac:spMkLst>
            <pc:docMk/>
            <pc:sldMk cId="960236409" sldId="2529"/>
            <ac:spMk id="2" creationId="{5793613C-3AFA-9FDC-6299-1C87062CAB54}"/>
          </ac:spMkLst>
        </pc:spChg>
        <pc:spChg chg="mod">
          <ac:chgData name="Gabriel Himmelein" userId="a02d347d-3aff-4553-a288-02302c7b467c" providerId="ADAL" clId="{D3B7F59D-9DFA-4035-BBFC-FE192CE5C590}" dt="2024-04-04T09:00:25.402" v="1222" actId="20577"/>
          <ac:spMkLst>
            <pc:docMk/>
            <pc:sldMk cId="960236409" sldId="2529"/>
            <ac:spMk id="3" creationId="{1FAC1690-E2D8-F9F7-D2C0-CAE23A61895A}"/>
          </ac:spMkLst>
        </pc:spChg>
        <pc:spChg chg="mod">
          <ac:chgData name="Gabriel Himmelein" userId="a02d347d-3aff-4553-a288-02302c7b467c" providerId="ADAL" clId="{D3B7F59D-9DFA-4035-BBFC-FE192CE5C590}" dt="2024-04-04T08:01:40.685" v="8" actId="1076"/>
          <ac:spMkLst>
            <pc:docMk/>
            <pc:sldMk cId="960236409" sldId="2529"/>
            <ac:spMk id="7" creationId="{7DB0BCE2-C7CF-EA00-1994-4D2281AD2A3B}"/>
          </ac:spMkLst>
        </pc:spChg>
        <pc:spChg chg="add mod">
          <ac:chgData name="Gabriel Himmelein" userId="a02d347d-3aff-4553-a288-02302c7b467c" providerId="ADAL" clId="{D3B7F59D-9DFA-4035-BBFC-FE192CE5C590}" dt="2024-04-04T08:53:08.319" v="987" actId="2711"/>
          <ac:spMkLst>
            <pc:docMk/>
            <pc:sldMk cId="960236409" sldId="2529"/>
            <ac:spMk id="9" creationId="{15E53FDC-D042-3F66-35D3-CB1313A95DC6}"/>
          </ac:spMkLst>
        </pc:spChg>
        <pc:spChg chg="add mod">
          <ac:chgData name="Gabriel Himmelein" userId="a02d347d-3aff-4553-a288-02302c7b467c" providerId="ADAL" clId="{D3B7F59D-9DFA-4035-BBFC-FE192CE5C590}" dt="2024-04-04T08:22:22.863" v="469" actId="20577"/>
          <ac:spMkLst>
            <pc:docMk/>
            <pc:sldMk cId="960236409" sldId="2529"/>
            <ac:spMk id="10" creationId="{26E878FE-09F5-A84C-31FE-37DB2DAFC314}"/>
          </ac:spMkLst>
        </pc:spChg>
        <pc:spChg chg="add">
          <ac:chgData name="Gabriel Himmelein" userId="a02d347d-3aff-4553-a288-02302c7b467c" providerId="ADAL" clId="{D3B7F59D-9DFA-4035-BBFC-FE192CE5C590}" dt="2024-04-04T08:16:31.794" v="196"/>
          <ac:spMkLst>
            <pc:docMk/>
            <pc:sldMk cId="960236409" sldId="2529"/>
            <ac:spMk id="11" creationId="{3E28AABD-9903-5B25-768C-5BC48DE3A80D}"/>
          </ac:spMkLst>
        </pc:spChg>
        <pc:spChg chg="add del mod">
          <ac:chgData name="Gabriel Himmelein" userId="a02d347d-3aff-4553-a288-02302c7b467c" providerId="ADAL" clId="{D3B7F59D-9DFA-4035-BBFC-FE192CE5C590}" dt="2024-04-04T08:18:09.947" v="263"/>
          <ac:spMkLst>
            <pc:docMk/>
            <pc:sldMk cId="960236409" sldId="2529"/>
            <ac:spMk id="12" creationId="{BE0EFB6F-A6CC-50C7-950F-B274441310C7}"/>
          </ac:spMkLst>
        </pc:spChg>
        <pc:spChg chg="mod">
          <ac:chgData name="Gabriel Himmelein" userId="a02d347d-3aff-4553-a288-02302c7b467c" providerId="ADAL" clId="{D3B7F59D-9DFA-4035-BBFC-FE192CE5C590}" dt="2024-04-04T09:04:12.485" v="1575"/>
          <ac:spMkLst>
            <pc:docMk/>
            <pc:sldMk cId="960236409" sldId="2529"/>
            <ac:spMk id="14" creationId="{9757B055-310A-FD85-9BBA-6A21757FC206}"/>
          </ac:spMkLst>
        </pc:spChg>
        <pc:spChg chg="mod">
          <ac:chgData name="Gabriel Himmelein" userId="a02d347d-3aff-4553-a288-02302c7b467c" providerId="ADAL" clId="{D3B7F59D-9DFA-4035-BBFC-FE192CE5C590}" dt="2024-04-04T09:04:12.485" v="1575"/>
          <ac:spMkLst>
            <pc:docMk/>
            <pc:sldMk cId="960236409" sldId="2529"/>
            <ac:spMk id="15" creationId="{97C870A0-3FE5-CB2A-6CC4-DFE7F8AA8A0C}"/>
          </ac:spMkLst>
        </pc:spChg>
        <pc:grpChg chg="add del mod">
          <ac:chgData name="Gabriel Himmelein" userId="a02d347d-3aff-4553-a288-02302c7b467c" providerId="ADAL" clId="{D3B7F59D-9DFA-4035-BBFC-FE192CE5C590}" dt="2024-04-04T09:18:52.484" v="1789" actId="478"/>
          <ac:grpSpMkLst>
            <pc:docMk/>
            <pc:sldMk cId="960236409" sldId="2529"/>
            <ac:grpSpMk id="6" creationId="{F20BB8D3-0383-0740-EEAC-E930CA4D5099}"/>
          </ac:grpSpMkLst>
        </pc:grpChg>
        <pc:grpChg chg="add mod">
          <ac:chgData name="Gabriel Himmelein" userId="a02d347d-3aff-4553-a288-02302c7b467c" providerId="ADAL" clId="{D3B7F59D-9DFA-4035-BBFC-FE192CE5C590}" dt="2024-04-04T09:04:12.485" v="1575"/>
          <ac:grpSpMkLst>
            <pc:docMk/>
            <pc:sldMk cId="960236409" sldId="2529"/>
            <ac:grpSpMk id="13" creationId="{41487C35-191D-4AFC-4341-D9BC0D8C112E}"/>
          </ac:grpSpMkLst>
        </pc:grpChg>
        <pc:picChg chg="mod">
          <ac:chgData name="Gabriel Himmelein" userId="a02d347d-3aff-4553-a288-02302c7b467c" providerId="ADAL" clId="{D3B7F59D-9DFA-4035-BBFC-FE192CE5C590}" dt="2024-04-04T08:01:40.685" v="8" actId="1076"/>
          <ac:picMkLst>
            <pc:docMk/>
            <pc:sldMk cId="960236409" sldId="2529"/>
            <ac:picMk id="8" creationId="{506683F8-976A-765D-EAE3-4F9B1B781489}"/>
          </ac:picMkLst>
        </pc:picChg>
        <pc:picChg chg="add mod">
          <ac:chgData name="Gabriel Himmelein" userId="a02d347d-3aff-4553-a288-02302c7b467c" providerId="ADAL" clId="{D3B7F59D-9DFA-4035-BBFC-FE192CE5C590}" dt="2024-04-04T09:09:00.461" v="1715"/>
          <ac:picMkLst>
            <pc:docMk/>
            <pc:sldMk cId="960236409" sldId="2529"/>
            <ac:picMk id="16" creationId="{13F4B709-0781-315B-15B7-4F388F2AADE8}"/>
          </ac:picMkLst>
        </pc:picChg>
        <pc:picChg chg="add del mod">
          <ac:chgData name="Gabriel Himmelein" userId="a02d347d-3aff-4553-a288-02302c7b467c" providerId="ADAL" clId="{D3B7F59D-9DFA-4035-BBFC-FE192CE5C590}" dt="2024-04-04T09:09:20.879" v="1720" actId="478"/>
          <ac:picMkLst>
            <pc:docMk/>
            <pc:sldMk cId="960236409" sldId="2529"/>
            <ac:picMk id="17" creationId="{79F851BE-0159-CAEC-A49D-897EBB403861}"/>
          </ac:picMkLst>
        </pc:picChg>
        <pc:picChg chg="add del mod">
          <ac:chgData name="Gabriel Himmelein" userId="a02d347d-3aff-4553-a288-02302c7b467c" providerId="ADAL" clId="{D3B7F59D-9DFA-4035-BBFC-FE192CE5C590}" dt="2024-04-04T09:10:37.714" v="1722" actId="478"/>
          <ac:picMkLst>
            <pc:docMk/>
            <pc:sldMk cId="960236409" sldId="2529"/>
            <ac:picMk id="18" creationId="{17E3DE65-6088-C5C2-DFAD-30BC2C543C60}"/>
          </ac:picMkLst>
        </pc:picChg>
        <pc:picChg chg="add del">
          <ac:chgData name="Gabriel Himmelein" userId="a02d347d-3aff-4553-a288-02302c7b467c" providerId="ADAL" clId="{D3B7F59D-9DFA-4035-BBFC-FE192CE5C590}" dt="2024-04-04T09:18:23.798" v="1784" actId="478"/>
          <ac:picMkLst>
            <pc:docMk/>
            <pc:sldMk cId="960236409" sldId="2529"/>
            <ac:picMk id="20" creationId="{159FAA6C-9BDE-3787-3534-D171EE815318}"/>
          </ac:picMkLst>
        </pc:picChg>
        <pc:picChg chg="add mod ord">
          <ac:chgData name="Gabriel Himmelein" userId="a02d347d-3aff-4553-a288-02302c7b467c" providerId="ADAL" clId="{D3B7F59D-9DFA-4035-BBFC-FE192CE5C590}" dt="2024-04-04T09:19:00.255" v="1791" actId="1076"/>
          <ac:picMkLst>
            <pc:docMk/>
            <pc:sldMk cId="960236409" sldId="2529"/>
            <ac:picMk id="21" creationId="{745B6BF7-ED1D-CD26-4B22-D90829519C22}"/>
          </ac:picMkLst>
        </pc:picChg>
      </pc:sldChg>
      <pc:sldChg chg="del">
        <pc:chgData name="Gabriel Himmelein" userId="a02d347d-3aff-4553-a288-02302c7b467c" providerId="ADAL" clId="{D3B7F59D-9DFA-4035-BBFC-FE192CE5C590}" dt="2024-04-04T09:47:13.742" v="2405" actId="47"/>
        <pc:sldMkLst>
          <pc:docMk/>
          <pc:sldMk cId="1378658345" sldId="2530"/>
        </pc:sldMkLst>
      </pc:sldChg>
      <pc:sldChg chg="addSp modSp mod ord">
        <pc:chgData name="Gabriel Himmelein" userId="a02d347d-3aff-4553-a288-02302c7b467c" providerId="ADAL" clId="{D3B7F59D-9DFA-4035-BBFC-FE192CE5C590}" dt="2024-04-04T09:49:49.813" v="2415" actId="1035"/>
        <pc:sldMkLst>
          <pc:docMk/>
          <pc:sldMk cId="280936246" sldId="2531"/>
        </pc:sldMkLst>
        <pc:spChg chg="mod">
          <ac:chgData name="Gabriel Himmelein" userId="a02d347d-3aff-4553-a288-02302c7b467c" providerId="ADAL" clId="{D3B7F59D-9DFA-4035-BBFC-FE192CE5C590}" dt="2024-04-04T08:50:56.525" v="851"/>
          <ac:spMkLst>
            <pc:docMk/>
            <pc:sldMk cId="280936246" sldId="2531"/>
            <ac:spMk id="2" creationId="{56343655-8057-AE48-88D3-2C4E6DBEA601}"/>
          </ac:spMkLst>
        </pc:spChg>
        <pc:spChg chg="mod">
          <ac:chgData name="Gabriel Himmelein" userId="a02d347d-3aff-4553-a288-02302c7b467c" providerId="ADAL" clId="{D3B7F59D-9DFA-4035-BBFC-FE192CE5C590}" dt="2024-04-04T08:52:30.068" v="984" actId="20577"/>
          <ac:spMkLst>
            <pc:docMk/>
            <pc:sldMk cId="280936246" sldId="2531"/>
            <ac:spMk id="3" creationId="{170AFA9D-AA07-C347-8512-E3A8DB7F2794}"/>
          </ac:spMkLst>
        </pc:spChg>
        <pc:spChg chg="add mod">
          <ac:chgData name="Gabriel Himmelein" userId="a02d347d-3aff-4553-a288-02302c7b467c" providerId="ADAL" clId="{D3B7F59D-9DFA-4035-BBFC-FE192CE5C590}" dt="2024-04-04T09:49:49.813" v="2415" actId="1035"/>
          <ac:spMkLst>
            <pc:docMk/>
            <pc:sldMk cId="280936246" sldId="2531"/>
            <ac:spMk id="7" creationId="{68081049-F6D7-ABE4-DDB2-71347378534C}"/>
          </ac:spMkLst>
        </pc:spChg>
        <pc:spChg chg="add mod">
          <ac:chgData name="Gabriel Himmelein" userId="a02d347d-3aff-4553-a288-02302c7b467c" providerId="ADAL" clId="{D3B7F59D-9DFA-4035-BBFC-FE192CE5C590}" dt="2024-04-04T09:49:49.813" v="2415" actId="1035"/>
          <ac:spMkLst>
            <pc:docMk/>
            <pc:sldMk cId="280936246" sldId="2531"/>
            <ac:spMk id="9" creationId="{6F03FFEA-D6A3-BCDF-77F9-66ABCA2B7106}"/>
          </ac:spMkLst>
        </pc:spChg>
        <pc:spChg chg="mod">
          <ac:chgData name="Gabriel Himmelein" userId="a02d347d-3aff-4553-a288-02302c7b467c" providerId="ADAL" clId="{D3B7F59D-9DFA-4035-BBFC-FE192CE5C590}" dt="2024-04-04T09:04:04.126" v="1574"/>
          <ac:spMkLst>
            <pc:docMk/>
            <pc:sldMk cId="280936246" sldId="2531"/>
            <ac:spMk id="11" creationId="{37371852-728D-684F-36B5-0454F9EB3359}"/>
          </ac:spMkLst>
        </pc:spChg>
        <pc:spChg chg="mod">
          <ac:chgData name="Gabriel Himmelein" userId="a02d347d-3aff-4553-a288-02302c7b467c" providerId="ADAL" clId="{D3B7F59D-9DFA-4035-BBFC-FE192CE5C590}" dt="2024-04-04T09:04:04.126" v="1574"/>
          <ac:spMkLst>
            <pc:docMk/>
            <pc:sldMk cId="280936246" sldId="2531"/>
            <ac:spMk id="12" creationId="{0BB53681-68D5-056E-82A0-64B6AD7765C0}"/>
          </ac:spMkLst>
        </pc:spChg>
        <pc:grpChg chg="add mod">
          <ac:chgData name="Gabriel Himmelein" userId="a02d347d-3aff-4553-a288-02302c7b467c" providerId="ADAL" clId="{D3B7F59D-9DFA-4035-BBFC-FE192CE5C590}" dt="2024-04-04T09:04:04.126" v="1574"/>
          <ac:grpSpMkLst>
            <pc:docMk/>
            <pc:sldMk cId="280936246" sldId="2531"/>
            <ac:grpSpMk id="10" creationId="{D4B11C12-597E-6AD4-CB31-FF525152B0E9}"/>
          </ac:grpSpMkLst>
        </pc:grpChg>
      </pc:sldChg>
      <pc:sldChg chg="addSp delSp modSp new mod chgLayout">
        <pc:chgData name="Gabriel Himmelein" userId="a02d347d-3aff-4553-a288-02302c7b467c" providerId="ADAL" clId="{D3B7F59D-9DFA-4035-BBFC-FE192CE5C590}" dt="2024-04-04T08:59:28.117" v="1153" actId="1035"/>
        <pc:sldMkLst>
          <pc:docMk/>
          <pc:sldMk cId="962792875" sldId="2532"/>
        </pc:sldMkLst>
        <pc:spChg chg="mod ord">
          <ac:chgData name="Gabriel Himmelein" userId="a02d347d-3aff-4553-a288-02302c7b467c" providerId="ADAL" clId="{D3B7F59D-9DFA-4035-BBFC-FE192CE5C590}" dt="2024-04-04T08:58:28.924" v="1138" actId="700"/>
          <ac:spMkLst>
            <pc:docMk/>
            <pc:sldMk cId="962792875" sldId="2532"/>
            <ac:spMk id="2" creationId="{826E907A-2E11-AF47-91FC-107C937A5786}"/>
          </ac:spMkLst>
        </pc:spChg>
        <pc:spChg chg="mod ord">
          <ac:chgData name="Gabriel Himmelein" userId="a02d347d-3aff-4553-a288-02302c7b467c" providerId="ADAL" clId="{D3B7F59D-9DFA-4035-BBFC-FE192CE5C590}" dt="2024-04-04T08:58:28.924" v="1138" actId="700"/>
          <ac:spMkLst>
            <pc:docMk/>
            <pc:sldMk cId="962792875" sldId="2532"/>
            <ac:spMk id="3" creationId="{4F1473F6-FCE8-A112-12B2-69102AC1E2CE}"/>
          </ac:spMkLst>
        </pc:spChg>
        <pc:spChg chg="mod ord">
          <ac:chgData name="Gabriel Himmelein" userId="a02d347d-3aff-4553-a288-02302c7b467c" providerId="ADAL" clId="{D3B7F59D-9DFA-4035-BBFC-FE192CE5C590}" dt="2024-04-04T08:58:28.924" v="1138" actId="700"/>
          <ac:spMkLst>
            <pc:docMk/>
            <pc:sldMk cId="962792875" sldId="2532"/>
            <ac:spMk id="4" creationId="{1B832ADE-9E62-EC77-4F77-2ADE76F51795}"/>
          </ac:spMkLst>
        </pc:spChg>
        <pc:spChg chg="mod ord">
          <ac:chgData name="Gabriel Himmelein" userId="a02d347d-3aff-4553-a288-02302c7b467c" providerId="ADAL" clId="{D3B7F59D-9DFA-4035-BBFC-FE192CE5C590}" dt="2024-04-04T08:58:28.924" v="1138" actId="700"/>
          <ac:spMkLst>
            <pc:docMk/>
            <pc:sldMk cId="962792875" sldId="2532"/>
            <ac:spMk id="5" creationId="{2D895462-45EA-DBB2-E8DF-1B3A1CA33D47}"/>
          </ac:spMkLst>
        </pc:spChg>
        <pc:spChg chg="add mod">
          <ac:chgData name="Gabriel Himmelein" userId="a02d347d-3aff-4553-a288-02302c7b467c" providerId="ADAL" clId="{D3B7F59D-9DFA-4035-BBFC-FE192CE5C590}" dt="2024-04-04T08:59:28.117" v="1153" actId="1035"/>
          <ac:spMkLst>
            <pc:docMk/>
            <pc:sldMk cId="962792875" sldId="2532"/>
            <ac:spMk id="7" creationId="{42A74196-4410-5E46-AF8F-4790E4D40242}"/>
          </ac:spMkLst>
        </pc:spChg>
        <pc:spChg chg="add mod">
          <ac:chgData name="Gabriel Himmelein" userId="a02d347d-3aff-4553-a288-02302c7b467c" providerId="ADAL" clId="{D3B7F59D-9DFA-4035-BBFC-FE192CE5C590}" dt="2024-04-04T08:59:28.117" v="1153" actId="1035"/>
          <ac:spMkLst>
            <pc:docMk/>
            <pc:sldMk cId="962792875" sldId="2532"/>
            <ac:spMk id="9" creationId="{74E6BAF6-64B7-7C1F-09CD-DF6601DDCC22}"/>
          </ac:spMkLst>
        </pc:spChg>
        <pc:spChg chg="add del">
          <ac:chgData name="Gabriel Himmelein" userId="a02d347d-3aff-4553-a288-02302c7b467c" providerId="ADAL" clId="{D3B7F59D-9DFA-4035-BBFC-FE192CE5C590}" dt="2024-04-04T08:28:08.599" v="673" actId="22"/>
          <ac:spMkLst>
            <pc:docMk/>
            <pc:sldMk cId="962792875" sldId="2532"/>
            <ac:spMk id="11" creationId="{F8BE7BCB-2CA8-F61F-8FEB-6AD5C0FA9CC0}"/>
          </ac:spMkLst>
        </pc:spChg>
        <pc:spChg chg="add del mod ord">
          <ac:chgData name="Gabriel Himmelein" userId="a02d347d-3aff-4553-a288-02302c7b467c" providerId="ADAL" clId="{D3B7F59D-9DFA-4035-BBFC-FE192CE5C590}" dt="2024-04-04T08:58:28.924" v="1138" actId="700"/>
          <ac:spMkLst>
            <pc:docMk/>
            <pc:sldMk cId="962792875" sldId="2532"/>
            <ac:spMk id="12" creationId="{144A4592-4A9E-3B76-5DB4-10756B6ED188}"/>
          </ac:spMkLst>
        </pc:spChg>
        <pc:spChg chg="mod">
          <ac:chgData name="Gabriel Himmelein" userId="a02d347d-3aff-4553-a288-02302c7b467c" providerId="ADAL" clId="{D3B7F59D-9DFA-4035-BBFC-FE192CE5C590}" dt="2024-04-04T08:58:55.109" v="1140" actId="207"/>
          <ac:spMkLst>
            <pc:docMk/>
            <pc:sldMk cId="962792875" sldId="2532"/>
            <ac:spMk id="14" creationId="{0E0DC555-E04B-A8E1-555E-267385046CFF}"/>
          </ac:spMkLst>
        </pc:spChg>
        <pc:spChg chg="mod">
          <ac:chgData name="Gabriel Himmelein" userId="a02d347d-3aff-4553-a288-02302c7b467c" providerId="ADAL" clId="{D3B7F59D-9DFA-4035-BBFC-FE192CE5C590}" dt="2024-04-04T08:58:55.109" v="1140" actId="207"/>
          <ac:spMkLst>
            <pc:docMk/>
            <pc:sldMk cId="962792875" sldId="2532"/>
            <ac:spMk id="15" creationId="{831B2491-43AB-B289-5FCF-EDFE14B41F38}"/>
          </ac:spMkLst>
        </pc:spChg>
        <pc:grpChg chg="add mod">
          <ac:chgData name="Gabriel Himmelein" userId="a02d347d-3aff-4553-a288-02302c7b467c" providerId="ADAL" clId="{D3B7F59D-9DFA-4035-BBFC-FE192CE5C590}" dt="2024-04-04T08:58:55.109" v="1140" actId="207"/>
          <ac:grpSpMkLst>
            <pc:docMk/>
            <pc:sldMk cId="962792875" sldId="2532"/>
            <ac:grpSpMk id="13" creationId="{2E0058CD-1FCC-CA50-C297-3713A510A8FD}"/>
          </ac:grpSpMkLst>
        </pc:grpChg>
      </pc:sldChg>
      <pc:sldChg chg="addSp modSp add mod">
        <pc:chgData name="Gabriel Himmelein" userId="a02d347d-3aff-4553-a288-02302c7b467c" providerId="ADAL" clId="{D3B7F59D-9DFA-4035-BBFC-FE192CE5C590}" dt="2024-04-04T08:59:22.152" v="1151" actId="14100"/>
        <pc:sldMkLst>
          <pc:docMk/>
          <pc:sldMk cId="742217806" sldId="2533"/>
        </pc:sldMkLst>
        <pc:spChg chg="mod">
          <ac:chgData name="Gabriel Himmelein" userId="a02d347d-3aff-4553-a288-02302c7b467c" providerId="ADAL" clId="{D3B7F59D-9DFA-4035-BBFC-FE192CE5C590}" dt="2024-04-04T08:28:12.789" v="676" actId="20577"/>
          <ac:spMkLst>
            <pc:docMk/>
            <pc:sldMk cId="742217806" sldId="2533"/>
            <ac:spMk id="2" creationId="{826E907A-2E11-AF47-91FC-107C937A5786}"/>
          </ac:spMkLst>
        </pc:spChg>
        <pc:spChg chg="mod">
          <ac:chgData name="Gabriel Himmelein" userId="a02d347d-3aff-4553-a288-02302c7b467c" providerId="ADAL" clId="{D3B7F59D-9DFA-4035-BBFC-FE192CE5C590}" dt="2024-04-04T08:37:53.501" v="801" actId="20577"/>
          <ac:spMkLst>
            <pc:docMk/>
            <pc:sldMk cId="742217806" sldId="2533"/>
            <ac:spMk id="3" creationId="{4F1473F6-FCE8-A112-12B2-69102AC1E2CE}"/>
          </ac:spMkLst>
        </pc:spChg>
        <pc:spChg chg="mod">
          <ac:chgData name="Gabriel Himmelein" userId="a02d347d-3aff-4553-a288-02302c7b467c" providerId="ADAL" clId="{D3B7F59D-9DFA-4035-BBFC-FE192CE5C590}" dt="2024-04-04T08:59:22.152" v="1151" actId="14100"/>
          <ac:spMkLst>
            <pc:docMk/>
            <pc:sldMk cId="742217806" sldId="2533"/>
            <ac:spMk id="7" creationId="{42A74196-4410-5E46-AF8F-4790E4D40242}"/>
          </ac:spMkLst>
        </pc:spChg>
        <pc:spChg chg="mod">
          <ac:chgData name="Gabriel Himmelein" userId="a02d347d-3aff-4553-a288-02302c7b467c" providerId="ADAL" clId="{D3B7F59D-9DFA-4035-BBFC-FE192CE5C590}" dt="2024-04-04T08:59:09.334" v="1145"/>
          <ac:spMkLst>
            <pc:docMk/>
            <pc:sldMk cId="742217806" sldId="2533"/>
            <ac:spMk id="8" creationId="{D649686F-8927-2EAD-1DB8-7F3ACD8BEF18}"/>
          </ac:spMkLst>
        </pc:spChg>
        <pc:spChg chg="mod">
          <ac:chgData name="Gabriel Himmelein" userId="a02d347d-3aff-4553-a288-02302c7b467c" providerId="ADAL" clId="{D3B7F59D-9DFA-4035-BBFC-FE192CE5C590}" dt="2024-04-04T08:59:22.152" v="1151" actId="14100"/>
          <ac:spMkLst>
            <pc:docMk/>
            <pc:sldMk cId="742217806" sldId="2533"/>
            <ac:spMk id="9" creationId="{74E6BAF6-64B7-7C1F-09CD-DF6601DDCC22}"/>
          </ac:spMkLst>
        </pc:spChg>
        <pc:spChg chg="mod">
          <ac:chgData name="Gabriel Himmelein" userId="a02d347d-3aff-4553-a288-02302c7b467c" providerId="ADAL" clId="{D3B7F59D-9DFA-4035-BBFC-FE192CE5C590}" dt="2024-04-04T08:59:09.334" v="1145"/>
          <ac:spMkLst>
            <pc:docMk/>
            <pc:sldMk cId="742217806" sldId="2533"/>
            <ac:spMk id="10" creationId="{E2672D07-6F5B-FA8C-CF13-645E205514B7}"/>
          </ac:spMkLst>
        </pc:spChg>
        <pc:grpChg chg="add mod">
          <ac:chgData name="Gabriel Himmelein" userId="a02d347d-3aff-4553-a288-02302c7b467c" providerId="ADAL" clId="{D3B7F59D-9DFA-4035-BBFC-FE192CE5C590}" dt="2024-04-04T08:59:09.334" v="1145"/>
          <ac:grpSpMkLst>
            <pc:docMk/>
            <pc:sldMk cId="742217806" sldId="2533"/>
            <ac:grpSpMk id="6" creationId="{2474F5FF-599A-3E8F-66DD-D5629B84C390}"/>
          </ac:grpSpMkLst>
        </pc:grpChg>
      </pc:sldChg>
      <pc:sldChg chg="addSp delSp modSp add mod ord">
        <pc:chgData name="Gabriel Himmelein" userId="a02d347d-3aff-4553-a288-02302c7b467c" providerId="ADAL" clId="{D3B7F59D-9DFA-4035-BBFC-FE192CE5C590}" dt="2024-04-04T09:24:08.448" v="1967" actId="20577"/>
        <pc:sldMkLst>
          <pc:docMk/>
          <pc:sldMk cId="2943044510" sldId="2534"/>
        </pc:sldMkLst>
        <pc:spChg chg="mod">
          <ac:chgData name="Gabriel Himmelein" userId="a02d347d-3aff-4553-a288-02302c7b467c" providerId="ADAL" clId="{D3B7F59D-9DFA-4035-BBFC-FE192CE5C590}" dt="2024-04-04T09:12:05.805" v="1738" actId="20577"/>
          <ac:spMkLst>
            <pc:docMk/>
            <pc:sldMk cId="2943044510" sldId="2534"/>
            <ac:spMk id="2" creationId="{826E907A-2E11-AF47-91FC-107C937A5786}"/>
          </ac:spMkLst>
        </pc:spChg>
        <pc:spChg chg="mod">
          <ac:chgData name="Gabriel Himmelein" userId="a02d347d-3aff-4553-a288-02302c7b467c" providerId="ADAL" clId="{D3B7F59D-9DFA-4035-BBFC-FE192CE5C590}" dt="2024-04-04T09:24:08.448" v="1967" actId="20577"/>
          <ac:spMkLst>
            <pc:docMk/>
            <pc:sldMk cId="2943044510" sldId="2534"/>
            <ac:spMk id="3" creationId="{4F1473F6-FCE8-A112-12B2-69102AC1E2CE}"/>
          </ac:spMkLst>
        </pc:spChg>
        <pc:spChg chg="del">
          <ac:chgData name="Gabriel Himmelein" userId="a02d347d-3aff-4553-a288-02302c7b467c" providerId="ADAL" clId="{D3B7F59D-9DFA-4035-BBFC-FE192CE5C590}" dt="2024-04-04T09:10:44.207" v="1726" actId="478"/>
          <ac:spMkLst>
            <pc:docMk/>
            <pc:sldMk cId="2943044510" sldId="2534"/>
            <ac:spMk id="7" creationId="{42A74196-4410-5E46-AF8F-4790E4D40242}"/>
          </ac:spMkLst>
        </pc:spChg>
        <pc:spChg chg="del">
          <ac:chgData name="Gabriel Himmelein" userId="a02d347d-3aff-4553-a288-02302c7b467c" providerId="ADAL" clId="{D3B7F59D-9DFA-4035-BBFC-FE192CE5C590}" dt="2024-04-04T09:10:46.650" v="1727" actId="478"/>
          <ac:spMkLst>
            <pc:docMk/>
            <pc:sldMk cId="2943044510" sldId="2534"/>
            <ac:spMk id="9" creationId="{74E6BAF6-64B7-7C1F-09CD-DF6601DDCC22}"/>
          </ac:spMkLst>
        </pc:spChg>
        <pc:picChg chg="add del mod">
          <ac:chgData name="Gabriel Himmelein" userId="a02d347d-3aff-4553-a288-02302c7b467c" providerId="ADAL" clId="{D3B7F59D-9DFA-4035-BBFC-FE192CE5C590}" dt="2024-04-04T09:20:55.974" v="1794" actId="478"/>
          <ac:picMkLst>
            <pc:docMk/>
            <pc:sldMk cId="2943044510" sldId="2534"/>
            <ac:picMk id="8" creationId="{7BB24225-EA79-0D87-DA18-06DEA3C5ED46}"/>
          </ac:picMkLst>
        </pc:picChg>
        <pc:picChg chg="add mod">
          <ac:chgData name="Gabriel Himmelein" userId="a02d347d-3aff-4553-a288-02302c7b467c" providerId="ADAL" clId="{D3B7F59D-9DFA-4035-BBFC-FE192CE5C590}" dt="2024-04-04T09:21:50.893" v="1808" actId="1076"/>
          <ac:picMkLst>
            <pc:docMk/>
            <pc:sldMk cId="2943044510" sldId="2534"/>
            <ac:picMk id="11" creationId="{69E0699E-C834-8639-98C6-912DCA734195}"/>
          </ac:picMkLst>
        </pc:picChg>
        <pc:picChg chg="add mod">
          <ac:chgData name="Gabriel Himmelein" userId="a02d347d-3aff-4553-a288-02302c7b467c" providerId="ADAL" clId="{D3B7F59D-9DFA-4035-BBFC-FE192CE5C590}" dt="2024-04-04T09:22:35.833" v="1824" actId="1076"/>
          <ac:picMkLst>
            <pc:docMk/>
            <pc:sldMk cId="2943044510" sldId="2534"/>
            <ac:picMk id="16" creationId="{66B69090-68CE-5047-0B0F-EF5215340088}"/>
          </ac:picMkLst>
        </pc:picChg>
        <pc:picChg chg="add mod">
          <ac:chgData name="Gabriel Himmelein" userId="a02d347d-3aff-4553-a288-02302c7b467c" providerId="ADAL" clId="{D3B7F59D-9DFA-4035-BBFC-FE192CE5C590}" dt="2024-04-04T09:22:38.933" v="1825" actId="1076"/>
          <ac:picMkLst>
            <pc:docMk/>
            <pc:sldMk cId="2943044510" sldId="2534"/>
            <ac:picMk id="18" creationId="{E2EDEA39-5BE5-6D5F-2F2E-BDBFBED1F715}"/>
          </ac:picMkLst>
        </pc:picChg>
      </pc:sldChg>
      <pc:sldChg chg="addSp delSp modSp add mod ord">
        <pc:chgData name="Gabriel Himmelein" userId="a02d347d-3aff-4553-a288-02302c7b467c" providerId="ADAL" clId="{D3B7F59D-9DFA-4035-BBFC-FE192CE5C590}" dt="2024-04-04T09:31:52.320" v="2052" actId="1076"/>
        <pc:sldMkLst>
          <pc:docMk/>
          <pc:sldMk cId="751937398" sldId="2535"/>
        </pc:sldMkLst>
        <pc:spChg chg="mod">
          <ac:chgData name="Gabriel Himmelein" userId="a02d347d-3aff-4553-a288-02302c7b467c" providerId="ADAL" clId="{D3B7F59D-9DFA-4035-BBFC-FE192CE5C590}" dt="2024-04-04T09:31:35.108" v="2050" actId="20577"/>
          <ac:spMkLst>
            <pc:docMk/>
            <pc:sldMk cId="751937398" sldId="2535"/>
            <ac:spMk id="2" creationId="{826E907A-2E11-AF47-91FC-107C937A5786}"/>
          </ac:spMkLst>
        </pc:spChg>
        <pc:spChg chg="del">
          <ac:chgData name="Gabriel Himmelein" userId="a02d347d-3aff-4553-a288-02302c7b467c" providerId="ADAL" clId="{D3B7F59D-9DFA-4035-BBFC-FE192CE5C590}" dt="2024-04-04T09:28:39.875" v="1971" actId="478"/>
          <ac:spMkLst>
            <pc:docMk/>
            <pc:sldMk cId="751937398" sldId="2535"/>
            <ac:spMk id="7" creationId="{42A74196-4410-5E46-AF8F-4790E4D40242}"/>
          </ac:spMkLst>
        </pc:spChg>
        <pc:spChg chg="add mod">
          <ac:chgData name="Gabriel Himmelein" userId="a02d347d-3aff-4553-a288-02302c7b467c" providerId="ADAL" clId="{D3B7F59D-9DFA-4035-BBFC-FE192CE5C590}" dt="2024-04-04T09:31:52.320" v="2052" actId="1076"/>
          <ac:spMkLst>
            <pc:docMk/>
            <pc:sldMk cId="751937398" sldId="2535"/>
            <ac:spMk id="8" creationId="{6DDDAD92-0724-C1F5-B5D2-F0C700B4DD4D}"/>
          </ac:spMkLst>
        </pc:spChg>
        <pc:spChg chg="del">
          <ac:chgData name="Gabriel Himmelein" userId="a02d347d-3aff-4553-a288-02302c7b467c" providerId="ADAL" clId="{D3B7F59D-9DFA-4035-BBFC-FE192CE5C590}" dt="2024-04-04T09:28:42.105" v="1972" actId="478"/>
          <ac:spMkLst>
            <pc:docMk/>
            <pc:sldMk cId="751937398" sldId="2535"/>
            <ac:spMk id="9" creationId="{74E6BAF6-64B7-7C1F-09CD-DF6601DDCC22}"/>
          </ac:spMkLst>
        </pc:spChg>
        <pc:picChg chg="add mod">
          <ac:chgData name="Gabriel Himmelein" userId="a02d347d-3aff-4553-a288-02302c7b467c" providerId="ADAL" clId="{D3B7F59D-9DFA-4035-BBFC-FE192CE5C590}" dt="2024-04-04T09:31:43.335" v="2051" actId="207"/>
          <ac:picMkLst>
            <pc:docMk/>
            <pc:sldMk cId="751937398" sldId="2535"/>
            <ac:picMk id="11" creationId="{43F7069B-CA67-181C-0D00-900751313CBC}"/>
          </ac:picMkLst>
        </pc:picChg>
      </pc:sldChg>
      <pc:sldChg chg="addSp delSp modSp new mod">
        <pc:chgData name="Gabriel Himmelein" userId="a02d347d-3aff-4553-a288-02302c7b467c" providerId="ADAL" clId="{D3B7F59D-9DFA-4035-BBFC-FE192CE5C590}" dt="2024-04-04T09:45:25.042" v="2404"/>
        <pc:sldMkLst>
          <pc:docMk/>
          <pc:sldMk cId="2929293823" sldId="2536"/>
        </pc:sldMkLst>
        <pc:spChg chg="mod">
          <ac:chgData name="Gabriel Himmelein" userId="a02d347d-3aff-4553-a288-02302c7b467c" providerId="ADAL" clId="{D3B7F59D-9DFA-4035-BBFC-FE192CE5C590}" dt="2024-04-04T09:33:39.237" v="2073" actId="20577"/>
          <ac:spMkLst>
            <pc:docMk/>
            <pc:sldMk cId="2929293823" sldId="2536"/>
            <ac:spMk id="2" creationId="{F090C51D-767A-310B-7178-56B0E52DFDF8}"/>
          </ac:spMkLst>
        </pc:spChg>
        <pc:spChg chg="mod">
          <ac:chgData name="Gabriel Himmelein" userId="a02d347d-3aff-4553-a288-02302c7b467c" providerId="ADAL" clId="{D3B7F59D-9DFA-4035-BBFC-FE192CE5C590}" dt="2024-04-04T09:45:25.042" v="2404"/>
          <ac:spMkLst>
            <pc:docMk/>
            <pc:sldMk cId="2929293823" sldId="2536"/>
            <ac:spMk id="3" creationId="{38C95AE7-2388-3DFF-2BB0-CA1D728407D3}"/>
          </ac:spMkLst>
        </pc:spChg>
        <pc:spChg chg="mod">
          <ac:chgData name="Gabriel Himmelein" userId="a02d347d-3aff-4553-a288-02302c7b467c" providerId="ADAL" clId="{D3B7F59D-9DFA-4035-BBFC-FE192CE5C590}" dt="2024-04-04T09:33:13.463" v="2054"/>
          <ac:spMkLst>
            <pc:docMk/>
            <pc:sldMk cId="2929293823" sldId="2536"/>
            <ac:spMk id="7" creationId="{BDC692E8-F549-FE76-EED2-FB1D577E94D4}"/>
          </ac:spMkLst>
        </pc:spChg>
        <pc:spChg chg="mod">
          <ac:chgData name="Gabriel Himmelein" userId="a02d347d-3aff-4553-a288-02302c7b467c" providerId="ADAL" clId="{D3B7F59D-9DFA-4035-BBFC-FE192CE5C590}" dt="2024-04-04T09:33:13.463" v="2054"/>
          <ac:spMkLst>
            <pc:docMk/>
            <pc:sldMk cId="2929293823" sldId="2536"/>
            <ac:spMk id="8" creationId="{02D451C5-556D-4093-27E9-80E52FFE7CD0}"/>
          </ac:spMkLst>
        </pc:spChg>
        <pc:spChg chg="add mod">
          <ac:chgData name="Gabriel Himmelein" userId="a02d347d-3aff-4553-a288-02302c7b467c" providerId="ADAL" clId="{D3B7F59D-9DFA-4035-BBFC-FE192CE5C590}" dt="2024-04-04T09:37:21.383" v="2228" actId="14100"/>
          <ac:spMkLst>
            <pc:docMk/>
            <pc:sldMk cId="2929293823" sldId="2536"/>
            <ac:spMk id="9" creationId="{FAD284EA-C459-937E-F25C-43D3005ED785}"/>
          </ac:spMkLst>
        </pc:spChg>
        <pc:spChg chg="add mod">
          <ac:chgData name="Gabriel Himmelein" userId="a02d347d-3aff-4553-a288-02302c7b467c" providerId="ADAL" clId="{D3B7F59D-9DFA-4035-BBFC-FE192CE5C590}" dt="2024-04-04T09:42:46.497" v="2401" actId="1076"/>
          <ac:spMkLst>
            <pc:docMk/>
            <pc:sldMk cId="2929293823" sldId="2536"/>
            <ac:spMk id="10" creationId="{DA3FDFB2-6E32-A498-3183-2F6E5A8CE8CD}"/>
          </ac:spMkLst>
        </pc:spChg>
        <pc:spChg chg="add mod">
          <ac:chgData name="Gabriel Himmelein" userId="a02d347d-3aff-4553-a288-02302c7b467c" providerId="ADAL" clId="{D3B7F59D-9DFA-4035-BBFC-FE192CE5C590}" dt="2024-04-04T09:39:26.488" v="2343" actId="1076"/>
          <ac:spMkLst>
            <pc:docMk/>
            <pc:sldMk cId="2929293823" sldId="2536"/>
            <ac:spMk id="11" creationId="{21B56780-33D6-304B-FC89-03FA58A88310}"/>
          </ac:spMkLst>
        </pc:spChg>
        <pc:spChg chg="add mod">
          <ac:chgData name="Gabriel Himmelein" userId="a02d347d-3aff-4553-a288-02302c7b467c" providerId="ADAL" clId="{D3B7F59D-9DFA-4035-BBFC-FE192CE5C590}" dt="2024-04-04T09:41:36.338" v="2365" actId="1076"/>
          <ac:spMkLst>
            <pc:docMk/>
            <pc:sldMk cId="2929293823" sldId="2536"/>
            <ac:spMk id="12" creationId="{7594995B-E6E2-F03A-ADA0-958F02DE7428}"/>
          </ac:spMkLst>
        </pc:spChg>
        <pc:spChg chg="add mod">
          <ac:chgData name="Gabriel Himmelein" userId="a02d347d-3aff-4553-a288-02302c7b467c" providerId="ADAL" clId="{D3B7F59D-9DFA-4035-BBFC-FE192CE5C590}" dt="2024-04-04T09:37:52.254" v="2236" actId="1076"/>
          <ac:spMkLst>
            <pc:docMk/>
            <pc:sldMk cId="2929293823" sldId="2536"/>
            <ac:spMk id="13" creationId="{33340234-0D3F-2E28-DDAA-B24EAEA89456}"/>
          </ac:spMkLst>
        </pc:spChg>
        <pc:spChg chg="add mod">
          <ac:chgData name="Gabriel Himmelein" userId="a02d347d-3aff-4553-a288-02302c7b467c" providerId="ADAL" clId="{D3B7F59D-9DFA-4035-BBFC-FE192CE5C590}" dt="2024-04-04T09:42:46.497" v="2401" actId="1076"/>
          <ac:spMkLst>
            <pc:docMk/>
            <pc:sldMk cId="2929293823" sldId="2536"/>
            <ac:spMk id="14" creationId="{1FAE2295-28A2-6328-B3D6-DDA054EFC997}"/>
          </ac:spMkLst>
        </pc:spChg>
        <pc:spChg chg="add mod">
          <ac:chgData name="Gabriel Himmelein" userId="a02d347d-3aff-4553-a288-02302c7b467c" providerId="ADAL" clId="{D3B7F59D-9DFA-4035-BBFC-FE192CE5C590}" dt="2024-04-04T09:39:26.488" v="2343" actId="1076"/>
          <ac:spMkLst>
            <pc:docMk/>
            <pc:sldMk cId="2929293823" sldId="2536"/>
            <ac:spMk id="15" creationId="{8FB66306-9A01-8AF5-FAC1-C483F8874AAF}"/>
          </ac:spMkLst>
        </pc:spChg>
        <pc:spChg chg="add mod">
          <ac:chgData name="Gabriel Himmelein" userId="a02d347d-3aff-4553-a288-02302c7b467c" providerId="ADAL" clId="{D3B7F59D-9DFA-4035-BBFC-FE192CE5C590}" dt="2024-04-04T09:39:53.451" v="2344" actId="20577"/>
          <ac:spMkLst>
            <pc:docMk/>
            <pc:sldMk cId="2929293823" sldId="2536"/>
            <ac:spMk id="16" creationId="{A90F8731-73AB-EA6F-44FE-1478F99A8E49}"/>
          </ac:spMkLst>
        </pc:spChg>
        <pc:grpChg chg="add mod">
          <ac:chgData name="Gabriel Himmelein" userId="a02d347d-3aff-4553-a288-02302c7b467c" providerId="ADAL" clId="{D3B7F59D-9DFA-4035-BBFC-FE192CE5C590}" dt="2024-04-04T09:33:13.463" v="2054"/>
          <ac:grpSpMkLst>
            <pc:docMk/>
            <pc:sldMk cId="2929293823" sldId="2536"/>
            <ac:grpSpMk id="6" creationId="{6C6ED1BE-718F-E9C7-B0BB-5147E1E60E4D}"/>
          </ac:grpSpMkLst>
        </pc:grpChg>
        <pc:picChg chg="add mod">
          <ac:chgData name="Gabriel Himmelein" userId="a02d347d-3aff-4553-a288-02302c7b467c" providerId="ADAL" clId="{D3B7F59D-9DFA-4035-BBFC-FE192CE5C590}" dt="2024-04-04T09:41:11.593" v="2354" actId="1076"/>
          <ac:picMkLst>
            <pc:docMk/>
            <pc:sldMk cId="2929293823" sldId="2536"/>
            <ac:picMk id="18" creationId="{1464EF88-AA88-3417-8F6B-51D66C44F1B4}"/>
          </ac:picMkLst>
        </pc:picChg>
        <pc:picChg chg="add del mod">
          <ac:chgData name="Gabriel Himmelein" userId="a02d347d-3aff-4553-a288-02302c7b467c" providerId="ADAL" clId="{D3B7F59D-9DFA-4035-BBFC-FE192CE5C590}" dt="2024-04-04T09:41:59.325" v="2371" actId="478"/>
          <ac:picMkLst>
            <pc:docMk/>
            <pc:sldMk cId="2929293823" sldId="2536"/>
            <ac:picMk id="19" creationId="{8B616EC9-03CE-3018-0ED1-E38E706D0281}"/>
          </ac:picMkLst>
        </pc:picChg>
        <pc:picChg chg="add del mod">
          <ac:chgData name="Gabriel Himmelein" userId="a02d347d-3aff-4553-a288-02302c7b467c" providerId="ADAL" clId="{D3B7F59D-9DFA-4035-BBFC-FE192CE5C590}" dt="2024-04-04T09:41:52.020" v="2368" actId="478"/>
          <ac:picMkLst>
            <pc:docMk/>
            <pc:sldMk cId="2929293823" sldId="2536"/>
            <ac:picMk id="20" creationId="{1602EA48-CAD8-492B-BBDC-8D142CFF3A77}"/>
          </ac:picMkLst>
        </pc:picChg>
        <pc:picChg chg="add mod">
          <ac:chgData name="Gabriel Himmelein" userId="a02d347d-3aff-4553-a288-02302c7b467c" providerId="ADAL" clId="{D3B7F59D-9DFA-4035-BBFC-FE192CE5C590}" dt="2024-04-04T09:42:39.343" v="2400" actId="1076"/>
          <ac:picMkLst>
            <pc:docMk/>
            <pc:sldMk cId="2929293823" sldId="2536"/>
            <ac:picMk id="21" creationId="{BC80DAA9-BF94-9ABC-CB3B-0F7115CA7CF5}"/>
          </ac:picMkLst>
        </pc:picChg>
        <pc:picChg chg="add mod">
          <ac:chgData name="Gabriel Himmelein" userId="a02d347d-3aff-4553-a288-02302c7b467c" providerId="ADAL" clId="{D3B7F59D-9DFA-4035-BBFC-FE192CE5C590}" dt="2024-04-04T09:42:50.750" v="2402" actId="1076"/>
          <ac:picMkLst>
            <pc:docMk/>
            <pc:sldMk cId="2929293823" sldId="2536"/>
            <ac:picMk id="22" creationId="{D668541B-67C8-7210-F75F-1C7666A27891}"/>
          </ac:picMkLst>
        </pc:picChg>
      </pc:sldChg>
      <pc:sldChg chg="add del">
        <pc:chgData name="Gabriel Himmelein" userId="a02d347d-3aff-4553-a288-02302c7b467c" providerId="ADAL" clId="{D3B7F59D-9DFA-4035-BBFC-FE192CE5C590}" dt="2024-04-04T09:50:08.879" v="2417" actId="47"/>
        <pc:sldMkLst>
          <pc:docMk/>
          <pc:sldMk cId="2935406982" sldId="2537"/>
        </pc:sldMkLst>
      </pc:sldChg>
      <pc:sldChg chg="add ord">
        <pc:chgData name="Gabriel Himmelein" userId="a02d347d-3aff-4553-a288-02302c7b467c" providerId="ADAL" clId="{D3B7F59D-9DFA-4035-BBFC-FE192CE5C590}" dt="2024-04-04T09:50:12.073" v="2420"/>
        <pc:sldMkLst>
          <pc:docMk/>
          <pc:sldMk cId="3019105394" sldId="2537"/>
        </pc:sldMkLst>
      </pc:sldChg>
      <pc:sldMasterChg chg="modSldLayout">
        <pc:chgData name="Gabriel Himmelein" userId="a02d347d-3aff-4553-a288-02302c7b467c" providerId="ADAL" clId="{D3B7F59D-9DFA-4035-BBFC-FE192CE5C590}" dt="2024-04-04T09:04:38.257" v="1608" actId="478"/>
        <pc:sldMasterMkLst>
          <pc:docMk/>
          <pc:sldMasterMk cId="4030787365" sldId="2147483655"/>
        </pc:sldMasterMkLst>
        <pc:sldLayoutChg chg="delSp modSp mod">
          <pc:chgData name="Gabriel Himmelein" userId="a02d347d-3aff-4553-a288-02302c7b467c" providerId="ADAL" clId="{D3B7F59D-9DFA-4035-BBFC-FE192CE5C590}" dt="2024-04-04T09:04:38.257" v="1608" actId="478"/>
          <pc:sldLayoutMkLst>
            <pc:docMk/>
            <pc:sldMasterMk cId="4030787365" sldId="2147483655"/>
            <pc:sldLayoutMk cId="1123689" sldId="2147483691"/>
          </pc:sldLayoutMkLst>
          <pc:spChg chg="mod">
            <ac:chgData name="Gabriel Himmelein" userId="a02d347d-3aff-4553-a288-02302c7b467c" providerId="ADAL" clId="{D3B7F59D-9DFA-4035-BBFC-FE192CE5C590}" dt="2024-04-04T08:43:50.965" v="805" actId="207"/>
            <ac:spMkLst>
              <pc:docMk/>
              <pc:sldMasterMk cId="4030787365" sldId="2147483655"/>
              <pc:sldLayoutMk cId="1123689" sldId="2147483691"/>
              <ac:spMk id="12" creationId="{F106EC31-E25C-4E14-AAED-65FB25FE2404}"/>
            </ac:spMkLst>
          </pc:spChg>
          <pc:spChg chg="del">
            <ac:chgData name="Gabriel Himmelein" userId="a02d347d-3aff-4553-a288-02302c7b467c" providerId="ADAL" clId="{D3B7F59D-9DFA-4035-BBFC-FE192CE5C590}" dt="2024-04-04T09:04:38.257" v="1608" actId="478"/>
            <ac:spMkLst>
              <pc:docMk/>
              <pc:sldMasterMk cId="4030787365" sldId="2147483655"/>
              <pc:sldLayoutMk cId="1123689" sldId="2147483691"/>
              <ac:spMk id="15" creationId="{EE1EF323-7CD9-4276-922A-A58AA4E34EE4}"/>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862C988-27B6-4E3D-B121-CCDE88FD4A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84487E4-295C-4A3D-8CA9-5E66EB60BA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C900AA-F516-4781-92C8-81EC8E1B14A9}" type="datetimeFigureOut">
              <a:rPr lang="de-DE" smtClean="0"/>
              <a:t>04.04.2024</a:t>
            </a:fld>
            <a:endParaRPr lang="de-DE"/>
          </a:p>
        </p:txBody>
      </p:sp>
      <p:sp>
        <p:nvSpPr>
          <p:cNvPr id="4" name="Fußzeilenplatzhalter 3">
            <a:extLst>
              <a:ext uri="{FF2B5EF4-FFF2-40B4-BE49-F238E27FC236}">
                <a16:creationId xmlns:a16="http://schemas.microsoft.com/office/drawing/2014/main" id="{8BE5F39E-3987-42AC-A91A-6BEB101B06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16D5F6F2-01A2-4697-A964-622D6BB23D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744487-495A-4301-B38E-F9BEE09D4FA2}" type="slidenum">
              <a:rPr lang="de-DE" smtClean="0"/>
              <a:t>‹Nr.›</a:t>
            </a:fld>
            <a:endParaRPr lang="de-DE"/>
          </a:p>
        </p:txBody>
      </p:sp>
    </p:spTree>
    <p:extLst>
      <p:ext uri="{BB962C8B-B14F-4D97-AF65-F5344CB8AC3E}">
        <p14:creationId xmlns:p14="http://schemas.microsoft.com/office/powerpoint/2010/main" val="23682488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6C962-6292-4903-A825-C6CA7C0E5B34}" type="datetimeFigureOut">
              <a:rPr lang="de-DE" smtClean="0"/>
              <a:t>04.04.2024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0A842C-D40B-477A-A80A-C6FF0CBFD2F2}" type="slidenum">
              <a:rPr lang="de-DE" smtClean="0"/>
              <a:t>‹Nr.›</a:t>
            </a:fld>
            <a:endParaRPr lang="de-DE"/>
          </a:p>
        </p:txBody>
      </p:sp>
    </p:spTree>
    <p:extLst>
      <p:ext uri="{BB962C8B-B14F-4D97-AF65-F5344CB8AC3E}">
        <p14:creationId xmlns:p14="http://schemas.microsoft.com/office/powerpoint/2010/main" val="376084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8.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9.xml"/><Relationship Id="rId5" Type="http://schemas.openxmlformats.org/officeDocument/2006/relationships/image" Target="../media/image10.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3.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3.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slide mit Bi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C7A705C-B2E4-4D5F-8AD4-531F93CD12D3}"/>
              </a:ext>
            </a:extLst>
          </p:cNvPr>
          <p:cNvGraphicFramePr>
            <a:graphicFrameLocks noChangeAspect="1"/>
          </p:cNvGraphicFramePr>
          <p:nvPr userDrawn="1">
            <p:custDataLst>
              <p:tags r:id="rId1"/>
            </p:custDataLst>
            <p:extLst>
              <p:ext uri="{D42A27DB-BD31-4B8C-83A1-F6EECF244321}">
                <p14:modId xmlns:p14="http://schemas.microsoft.com/office/powerpoint/2010/main" val="1474723756"/>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4" imgW="487" imgH="488" progId="TCLayout.ActiveDocument.1">
                  <p:embed/>
                </p:oleObj>
              </mc:Choice>
              <mc:Fallback>
                <p:oleObj name="think-cell Folie" r:id="rId4" imgW="487" imgH="488" progId="TCLayout.ActiveDocument.1">
                  <p:embed/>
                  <p:pic>
                    <p:nvPicPr>
                      <p:cNvPr id="4" name="Objekt 3" hidden="1">
                        <a:extLst>
                          <a:ext uri="{FF2B5EF4-FFF2-40B4-BE49-F238E27FC236}">
                            <a16:creationId xmlns:a16="http://schemas.microsoft.com/office/drawing/2014/main" id="{2C7A705C-B2E4-4D5F-8AD4-531F93CD12D3}"/>
                          </a:ext>
                        </a:extLst>
                      </p:cNvPr>
                      <p:cNvPicPr/>
                      <p:nvPr/>
                    </p:nvPicPr>
                    <p:blipFill>
                      <a:blip r:embed="rId5"/>
                      <a:stretch>
                        <a:fillRect/>
                      </a:stretch>
                    </p:blipFill>
                    <p:spPr>
                      <a:xfrm>
                        <a:off x="1080" y="1083"/>
                        <a:ext cx="1080" cy="1080"/>
                      </a:xfrm>
                      <a:prstGeom prst="rect">
                        <a:avLst/>
                      </a:prstGeom>
                    </p:spPr>
                  </p:pic>
                </p:oleObj>
              </mc:Fallback>
            </mc:AlternateContent>
          </a:graphicData>
        </a:graphic>
      </p:graphicFrame>
      <p:sp>
        <p:nvSpPr>
          <p:cNvPr id="11" name="Textplatzhalter 9">
            <a:extLst>
              <a:ext uri="{FF2B5EF4-FFF2-40B4-BE49-F238E27FC236}">
                <a16:creationId xmlns:a16="http://schemas.microsoft.com/office/drawing/2014/main" id="{AE46E5DC-6022-4DF7-961F-061200D8A29F}"/>
              </a:ext>
            </a:extLst>
          </p:cNvPr>
          <p:cNvSpPr>
            <a:spLocks noGrp="1"/>
          </p:cNvSpPr>
          <p:nvPr>
            <p:ph type="body" sz="quarter" idx="10" hasCustomPrompt="1"/>
          </p:nvPr>
        </p:nvSpPr>
        <p:spPr>
          <a:xfrm>
            <a:off x="250825" y="629047"/>
            <a:ext cx="4321175" cy="489878"/>
          </a:xfrm>
          <a:prstGeom prst="rect">
            <a:avLst/>
          </a:prstGeom>
          <a:noFill/>
          <a:ln>
            <a:noFill/>
          </a:ln>
        </p:spPr>
        <p:txBody>
          <a:bodyPr vert="horz" wrap="square" lIns="72000" tIns="39600" rIns="0" bIns="0" numCol="1" anchor="b" anchorCtr="0" compatLnSpc="1">
            <a:prstTxWarp prst="textNoShape">
              <a:avLst/>
            </a:prstTxWarp>
            <a:noAutofit/>
          </a:bodyPr>
          <a:lstStyle>
            <a:lvl1pPr marL="0" indent="0">
              <a:buNone/>
              <a:defRPr lang="de-DE" sz="2400" b="1" kern="0" dirty="0">
                <a:solidFill>
                  <a:schemeClr val="bg1"/>
                </a:solidFill>
                <a:latin typeface="+mj-lt"/>
                <a:ea typeface="ＭＳ Ｐゴシック" charset="0"/>
              </a:defRPr>
            </a:lvl1pPr>
          </a:lstStyle>
          <a:p>
            <a:pPr marL="0" lvl="0" eaLnBrk="1" latinLnBrk="0" hangingPunct="1">
              <a:spcBef>
                <a:spcPct val="0"/>
              </a:spcBef>
              <a:buClr>
                <a:schemeClr val="folHlink"/>
              </a:buClr>
              <a:buSzPct val="75000"/>
              <a:buFont typeface="Times" charset="0"/>
            </a:pPr>
            <a:r>
              <a:rPr lang="de-DE" dirty="0"/>
              <a:t>Titel</a:t>
            </a:r>
          </a:p>
        </p:txBody>
      </p:sp>
      <p:sp>
        <p:nvSpPr>
          <p:cNvPr id="13" name="Textplatzhalter 11">
            <a:extLst>
              <a:ext uri="{FF2B5EF4-FFF2-40B4-BE49-F238E27FC236}">
                <a16:creationId xmlns:a16="http://schemas.microsoft.com/office/drawing/2014/main" id="{82E9D624-3269-46B5-8409-F482BABF092D}"/>
              </a:ext>
            </a:extLst>
          </p:cNvPr>
          <p:cNvSpPr>
            <a:spLocks noGrp="1"/>
          </p:cNvSpPr>
          <p:nvPr>
            <p:ph type="body" sz="quarter" idx="11" hasCustomPrompt="1"/>
          </p:nvPr>
        </p:nvSpPr>
        <p:spPr>
          <a:xfrm>
            <a:off x="250825" y="1118925"/>
            <a:ext cx="4321175" cy="292985"/>
          </a:xfrm>
          <a:prstGeom prst="rect">
            <a:avLst/>
          </a:prstGeom>
          <a:noFill/>
          <a:ln>
            <a:noFill/>
          </a:ln>
        </p:spPr>
        <p:txBody>
          <a:bodyPr vert="horz" wrap="square" lIns="72000" tIns="39600" rIns="0" bIns="0" numCol="1" anchor="ctr" anchorCtr="0" compatLnSpc="1">
            <a:prstTxWarp prst="textNoShape">
              <a:avLst/>
            </a:prstTxWarp>
            <a:noAutofit/>
          </a:bodyPr>
          <a:lstStyle>
            <a:lvl1pPr marL="0" indent="0">
              <a:buFont typeface="Arial" panose="020B0604020202020204" pitchFamily="34" charset="0"/>
              <a:buNone/>
              <a:defRPr lang="de-DE" sz="1600" b="0" kern="0" dirty="0">
                <a:solidFill>
                  <a:schemeClr val="bg1"/>
                </a:solidFill>
                <a:latin typeface="+mn-lt"/>
                <a:ea typeface="ＭＳ Ｐゴシック" charset="0"/>
              </a:defRPr>
            </a:lvl1pPr>
          </a:lstStyle>
          <a:p>
            <a:pPr marL="228929" lvl="0" indent="-228929" eaLnBrk="1" latinLnBrk="0" hangingPunct="1">
              <a:spcBef>
                <a:spcPct val="0"/>
              </a:spcBef>
              <a:buClr>
                <a:schemeClr val="folHlink"/>
              </a:buClr>
              <a:buSzPct val="75000"/>
            </a:pPr>
            <a:r>
              <a:rPr lang="de-DE" dirty="0"/>
              <a:t>Untertitel</a:t>
            </a:r>
          </a:p>
        </p:txBody>
      </p:sp>
      <p:cxnSp>
        <p:nvCxnSpPr>
          <p:cNvPr id="18" name="Gerader Verbinder 8">
            <a:extLst>
              <a:ext uri="{FF2B5EF4-FFF2-40B4-BE49-F238E27FC236}">
                <a16:creationId xmlns:a16="http://schemas.microsoft.com/office/drawing/2014/main" id="{CE476B4F-B5D4-4A97-AD63-F544092357D6}"/>
              </a:ext>
            </a:extLst>
          </p:cNvPr>
          <p:cNvCxnSpPr>
            <a:cxnSpLocks/>
          </p:cNvCxnSpPr>
          <p:nvPr userDrawn="1"/>
        </p:nvCxnSpPr>
        <p:spPr>
          <a:xfrm>
            <a:off x="250130" y="1131392"/>
            <a:ext cx="432187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arallelogramm 11">
            <a:extLst>
              <a:ext uri="{FF2B5EF4-FFF2-40B4-BE49-F238E27FC236}">
                <a16:creationId xmlns:a16="http://schemas.microsoft.com/office/drawing/2014/main" id="{F106EC31-E25C-4E14-AAED-65FB25FE2404}"/>
              </a:ext>
            </a:extLst>
          </p:cNvPr>
          <p:cNvSpPr/>
          <p:nvPr userDrawn="1"/>
        </p:nvSpPr>
        <p:spPr>
          <a:xfrm>
            <a:off x="4464175" y="-27062"/>
            <a:ext cx="5508104" cy="5170562"/>
          </a:xfrm>
          <a:prstGeom prst="parallelogram">
            <a:avLst>
              <a:gd name="adj" fmla="val 63085"/>
            </a:avLst>
          </a:prstGeom>
          <a:solidFill>
            <a:schemeClr val="tx2">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65" tIns="33682" rIns="67365" bIns="33682" numCol="1" spcCol="0" rtlCol="0" fromWordArt="0" anchor="ctr" anchorCtr="0" forceAA="0" compatLnSpc="1">
            <a:prstTxWarp prst="textNoShape">
              <a:avLst/>
            </a:prstTxWarp>
            <a:noAutofit/>
          </a:bodyPr>
          <a:lstStyle/>
          <a:p>
            <a:pPr marR="0" lvl="0" indent="0" algn="ctr" defTabSz="709230" fontAlgn="auto">
              <a:lnSpc>
                <a:spcPct val="100000"/>
              </a:lnSpc>
              <a:spcBef>
                <a:spcPts val="0"/>
              </a:spcBef>
              <a:spcAft>
                <a:spcPts val="0"/>
              </a:spcAft>
              <a:buClrTx/>
              <a:buSzTx/>
              <a:buFontTx/>
              <a:buNone/>
              <a:tabLst/>
            </a:pPr>
            <a:endParaRPr kumimoji="0" lang="de-DE" sz="1547" b="0" i="0" u="none" strike="noStrike" cap="none" spc="0" normalizeH="0" baseline="0" dirty="0">
              <a:ln>
                <a:noFill/>
              </a:ln>
              <a:solidFill>
                <a:srgbClr val="FFFFFF"/>
              </a:solidFill>
              <a:effectLst/>
              <a:uLnTx/>
              <a:uFillTx/>
              <a:latin typeface="Arial"/>
            </a:endParaRPr>
          </a:p>
        </p:txBody>
      </p:sp>
    </p:spTree>
    <p:extLst>
      <p:ext uri="{BB962C8B-B14F-4D97-AF65-F5344CB8AC3E}">
        <p14:creationId xmlns:p14="http://schemas.microsoft.com/office/powerpoint/2010/main" val="1123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schlicht schwarz">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C3B50139-A965-924F-B484-A66E4A9E704D}"/>
              </a:ext>
            </a:extLst>
          </p:cNvPr>
          <p:cNvGraphicFramePr>
            <a:graphicFrameLocks noChangeAspect="1"/>
          </p:cNvGraphicFramePr>
          <p:nvPr userDrawn="1">
            <p:custDataLst>
              <p:tags r:id="rId1"/>
            </p:custDataLst>
            <p:extLst>
              <p:ext uri="{D42A27DB-BD31-4B8C-83A1-F6EECF244321}">
                <p14:modId xmlns:p14="http://schemas.microsoft.com/office/powerpoint/2010/main" val="15689661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8" name="Objekt 7" hidden="1">
                        <a:extLst>
                          <a:ext uri="{FF2B5EF4-FFF2-40B4-BE49-F238E27FC236}">
                            <a16:creationId xmlns:a16="http://schemas.microsoft.com/office/drawing/2014/main" id="{C3B50139-A965-924F-B484-A66E4A9E704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Textplatzhalter 9">
            <a:extLst>
              <a:ext uri="{FF2B5EF4-FFF2-40B4-BE49-F238E27FC236}">
                <a16:creationId xmlns:a16="http://schemas.microsoft.com/office/drawing/2014/main" id="{E3E7BD74-6AB3-3B42-A9EA-A1D6F85089A1}"/>
              </a:ext>
            </a:extLst>
          </p:cNvPr>
          <p:cNvSpPr>
            <a:spLocks noGrp="1"/>
          </p:cNvSpPr>
          <p:nvPr>
            <p:ph type="body" sz="quarter" idx="10" hasCustomPrompt="1"/>
          </p:nvPr>
        </p:nvSpPr>
        <p:spPr>
          <a:xfrm>
            <a:off x="250825" y="1249079"/>
            <a:ext cx="5427888" cy="489878"/>
          </a:xfrm>
          <a:prstGeom prst="rect">
            <a:avLst/>
          </a:prstGeom>
          <a:noFill/>
          <a:ln>
            <a:noFill/>
          </a:ln>
        </p:spPr>
        <p:txBody>
          <a:bodyPr vert="horz" wrap="square" lIns="72000" tIns="39600" rIns="0" bIns="0" numCol="1" anchor="b" anchorCtr="0" compatLnSpc="1">
            <a:prstTxWarp prst="textNoShape">
              <a:avLst/>
            </a:prstTxWarp>
            <a:noAutofit/>
          </a:bodyPr>
          <a:lstStyle>
            <a:lvl1pPr marL="0" indent="0">
              <a:buNone/>
              <a:defRPr lang="de-DE" sz="2400" b="1" kern="0" dirty="0">
                <a:solidFill>
                  <a:schemeClr val="tx1"/>
                </a:solidFill>
                <a:latin typeface="+mj-lt"/>
                <a:ea typeface="ＭＳ Ｐゴシック" charset="0"/>
              </a:defRPr>
            </a:lvl1pPr>
          </a:lstStyle>
          <a:p>
            <a:pPr marL="0" lvl="0" eaLnBrk="1" latinLnBrk="0" hangingPunct="1">
              <a:spcBef>
                <a:spcPct val="0"/>
              </a:spcBef>
              <a:buClr>
                <a:schemeClr val="folHlink"/>
              </a:buClr>
              <a:buSzPct val="75000"/>
              <a:buFont typeface="Times" charset="0"/>
            </a:pPr>
            <a:r>
              <a:rPr lang="de-DE" dirty="0"/>
              <a:t>Titel</a:t>
            </a:r>
          </a:p>
        </p:txBody>
      </p:sp>
      <p:cxnSp>
        <p:nvCxnSpPr>
          <p:cNvPr id="10" name="Gerader Verbinder 8">
            <a:extLst>
              <a:ext uri="{FF2B5EF4-FFF2-40B4-BE49-F238E27FC236}">
                <a16:creationId xmlns:a16="http://schemas.microsoft.com/office/drawing/2014/main" id="{E6B3567D-E694-A44E-9F95-BE91C5CE07BF}"/>
              </a:ext>
            </a:extLst>
          </p:cNvPr>
          <p:cNvCxnSpPr>
            <a:cxnSpLocks/>
          </p:cNvCxnSpPr>
          <p:nvPr userDrawn="1"/>
        </p:nvCxnSpPr>
        <p:spPr>
          <a:xfrm>
            <a:off x="250825" y="1738957"/>
            <a:ext cx="54278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platzhalter 11">
            <a:extLst>
              <a:ext uri="{FF2B5EF4-FFF2-40B4-BE49-F238E27FC236}">
                <a16:creationId xmlns:a16="http://schemas.microsoft.com/office/drawing/2014/main" id="{BD6E9E7B-3527-7D40-ABE1-98CB97598960}"/>
              </a:ext>
            </a:extLst>
          </p:cNvPr>
          <p:cNvSpPr>
            <a:spLocks noGrp="1"/>
          </p:cNvSpPr>
          <p:nvPr>
            <p:ph type="body" sz="quarter" idx="11" hasCustomPrompt="1"/>
          </p:nvPr>
        </p:nvSpPr>
        <p:spPr>
          <a:xfrm>
            <a:off x="250825" y="1738957"/>
            <a:ext cx="5427888" cy="292985"/>
          </a:xfrm>
          <a:prstGeom prst="rect">
            <a:avLst/>
          </a:prstGeom>
          <a:noFill/>
          <a:ln>
            <a:noFill/>
          </a:ln>
        </p:spPr>
        <p:txBody>
          <a:bodyPr vert="horz" wrap="square" lIns="72000" tIns="39600" rIns="0" bIns="0" numCol="1" anchor="ctr" anchorCtr="0" compatLnSpc="1">
            <a:prstTxWarp prst="textNoShape">
              <a:avLst/>
            </a:prstTxWarp>
            <a:noAutofit/>
          </a:bodyPr>
          <a:lstStyle>
            <a:lvl1pPr marL="0" indent="0">
              <a:buFont typeface="Arial" panose="020B0604020202020204" pitchFamily="34" charset="0"/>
              <a:buNone/>
              <a:defRPr lang="de-DE" sz="1600" b="0" kern="0" dirty="0">
                <a:solidFill>
                  <a:schemeClr val="tx1"/>
                </a:solidFill>
                <a:latin typeface="+mn-lt"/>
                <a:ea typeface="ＭＳ Ｐゴシック" charset="0"/>
              </a:defRPr>
            </a:lvl1pPr>
          </a:lstStyle>
          <a:p>
            <a:pPr marL="228929" lvl="0" indent="-228929" eaLnBrk="1" latinLnBrk="0" hangingPunct="1">
              <a:spcBef>
                <a:spcPct val="0"/>
              </a:spcBef>
              <a:buClr>
                <a:schemeClr val="folHlink"/>
              </a:buClr>
              <a:buSzPct val="75000"/>
            </a:pPr>
            <a:r>
              <a:rPr lang="de-DE" dirty="0"/>
              <a:t>Untertitel</a:t>
            </a:r>
          </a:p>
        </p:txBody>
      </p:sp>
      <p:grpSp>
        <p:nvGrpSpPr>
          <p:cNvPr id="12" name="Gruppieren 11">
            <a:extLst>
              <a:ext uri="{FF2B5EF4-FFF2-40B4-BE49-F238E27FC236}">
                <a16:creationId xmlns:a16="http://schemas.microsoft.com/office/drawing/2014/main" id="{2F1163B1-B317-604A-BA68-768651DCBA94}"/>
              </a:ext>
            </a:extLst>
          </p:cNvPr>
          <p:cNvGrpSpPr/>
          <p:nvPr userDrawn="1"/>
        </p:nvGrpSpPr>
        <p:grpSpPr>
          <a:xfrm>
            <a:off x="-18644" y="4618668"/>
            <a:ext cx="9178917" cy="768293"/>
            <a:chOff x="-18644" y="4618668"/>
            <a:chExt cx="9178917" cy="768293"/>
          </a:xfrm>
        </p:grpSpPr>
        <p:sp>
          <p:nvSpPr>
            <p:cNvPr id="13" name="Freihandform 12">
              <a:extLst>
                <a:ext uri="{FF2B5EF4-FFF2-40B4-BE49-F238E27FC236}">
                  <a16:creationId xmlns:a16="http://schemas.microsoft.com/office/drawing/2014/main" id="{83105B2C-3ADF-324A-9DD0-1D19288BE563}"/>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solidFill>
              <a:schemeClr val="tx1"/>
            </a:solid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14" name="Rechteck 13">
              <a:extLst>
                <a:ext uri="{FF2B5EF4-FFF2-40B4-BE49-F238E27FC236}">
                  <a16:creationId xmlns:a16="http://schemas.microsoft.com/office/drawing/2014/main" id="{8C99C85C-CB97-9D4E-8209-A65C1C637531}"/>
                </a:ext>
              </a:extLst>
            </p:cNvPr>
            <p:cNvSpPr/>
            <p:nvPr userDrawn="1"/>
          </p:nvSpPr>
          <p:spPr bwMode="auto">
            <a:xfrm rot="5400000">
              <a:off x="8222647" y="4242151"/>
              <a:ext cx="544835" cy="1297869"/>
            </a:xfrm>
            <a:prstGeom prst="rect">
              <a:avLst/>
            </a:prstGeom>
            <a:solidFill>
              <a:schemeClr val="tx1"/>
            </a:solid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Tree>
    <p:extLst>
      <p:ext uri="{BB962C8B-B14F-4D97-AF65-F5344CB8AC3E}">
        <p14:creationId xmlns:p14="http://schemas.microsoft.com/office/powerpoint/2010/main" val="3287994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vertiertes Layout">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314DF98-2F82-4983-9413-5B06A15C098C}"/>
              </a:ext>
            </a:extLst>
          </p:cNvPr>
          <p:cNvGraphicFramePr>
            <a:graphicFrameLocks noChangeAspect="1"/>
          </p:cNvGraphicFramePr>
          <p:nvPr userDrawn="1">
            <p:custDataLst>
              <p:tags r:id="rId1"/>
            </p:custDataLst>
            <p:extLst>
              <p:ext uri="{D42A27DB-BD31-4B8C-83A1-F6EECF244321}">
                <p14:modId xmlns:p14="http://schemas.microsoft.com/office/powerpoint/2010/main" val="3633831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5" name="Objekt 4" hidden="1">
                        <a:extLst>
                          <a:ext uri="{FF2B5EF4-FFF2-40B4-BE49-F238E27FC236}">
                            <a16:creationId xmlns:a16="http://schemas.microsoft.com/office/drawing/2014/main" id="{1314DF98-2F82-4983-9413-5B06A15C09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platzhalter 26">
            <a:extLst>
              <a:ext uri="{FF2B5EF4-FFF2-40B4-BE49-F238E27FC236}">
                <a16:creationId xmlns:a16="http://schemas.microsoft.com/office/drawing/2014/main" id="{DACDDE13-CF8E-4F26-93E6-B5E7D8534215}"/>
              </a:ext>
            </a:extLst>
          </p:cNvPr>
          <p:cNvSpPr>
            <a:spLocks noGrp="1"/>
          </p:cNvSpPr>
          <p:nvPr>
            <p:ph type="body" sz="quarter" idx="13" hasCustomPrompt="1"/>
          </p:nvPr>
        </p:nvSpPr>
        <p:spPr>
          <a:xfrm>
            <a:off x="250825" y="180393"/>
            <a:ext cx="4327641" cy="244939"/>
          </a:xfrm>
          <a:prstGeom prst="rect">
            <a:avLst/>
          </a:prstGeom>
        </p:spPr>
        <p:txBody>
          <a:bodyPr lIns="0" rIns="0" anchor="t">
            <a:noAutofit/>
          </a:bodyPr>
          <a:lstStyle>
            <a:lvl1pPr marL="0" indent="0">
              <a:spcBef>
                <a:spcPts val="0"/>
              </a:spcBef>
              <a:buNone/>
              <a:defRPr sz="1400" b="1">
                <a:solidFill>
                  <a:schemeClr val="tx2"/>
                </a:solidFill>
                <a:latin typeface="+mj-lt"/>
              </a:defRPr>
            </a:lvl1pPr>
          </a:lstStyle>
          <a:p>
            <a:pPr lvl="0"/>
            <a:r>
              <a:rPr lang="de-DE" dirty="0"/>
              <a:t>TITEL</a:t>
            </a:r>
          </a:p>
        </p:txBody>
      </p:sp>
      <p:sp>
        <p:nvSpPr>
          <p:cNvPr id="7" name="Titelplatzhalter 9">
            <a:extLst>
              <a:ext uri="{FF2B5EF4-FFF2-40B4-BE49-F238E27FC236}">
                <a16:creationId xmlns:a16="http://schemas.microsoft.com/office/drawing/2014/main" id="{DB5F491A-F058-4D32-9234-E8AC6B854E8E}"/>
              </a:ext>
            </a:extLst>
          </p:cNvPr>
          <p:cNvSpPr>
            <a:spLocks noGrp="1"/>
          </p:cNvSpPr>
          <p:nvPr>
            <p:ph type="title" hasCustomPrompt="1"/>
          </p:nvPr>
        </p:nvSpPr>
        <p:spPr>
          <a:xfrm>
            <a:off x="250822" y="447256"/>
            <a:ext cx="8640000" cy="538535"/>
          </a:xfrm>
          <a:prstGeom prst="rect">
            <a:avLst/>
          </a:prstGeom>
        </p:spPr>
        <p:txBody>
          <a:bodyPr vert="horz" lIns="0" rIns="0"/>
          <a:lstStyle>
            <a:lvl1pPr>
              <a:defRPr sz="2000" b="1"/>
            </a:lvl1pPr>
          </a:lstStyle>
          <a:p>
            <a:pPr marL="0" lvl="0" latinLnBrk="0"/>
            <a:r>
              <a:rPr lang="de-DE" dirty="0"/>
              <a:t>Actiontitle</a:t>
            </a:r>
          </a:p>
        </p:txBody>
      </p:sp>
      <p:sp>
        <p:nvSpPr>
          <p:cNvPr id="8" name="Foliennummernplatzhalter 7">
            <a:extLst>
              <a:ext uri="{FF2B5EF4-FFF2-40B4-BE49-F238E27FC236}">
                <a16:creationId xmlns:a16="http://schemas.microsoft.com/office/drawing/2014/main" id="{4C1434FF-B5A6-4EF1-B2B6-BB45214F3B13}"/>
              </a:ext>
            </a:extLst>
          </p:cNvPr>
          <p:cNvSpPr>
            <a:spLocks noGrp="1"/>
          </p:cNvSpPr>
          <p:nvPr>
            <p:ph type="sldNum" sz="quarter" idx="4"/>
          </p:nvPr>
        </p:nvSpPr>
        <p:spPr>
          <a:xfrm>
            <a:off x="252673" y="4851853"/>
            <a:ext cx="293399" cy="244939"/>
          </a:xfrm>
          <a:prstGeom prst="rect">
            <a:avLst/>
          </a:prstGeom>
          <a:effectLst/>
        </p:spPr>
        <p:txBody>
          <a:bodyPr vert="horz" wrap="none" lIns="0" tIns="0" rIns="0" bIns="0" rtlCol="0" anchor="ctr"/>
          <a:lstStyle>
            <a:lvl1pPr algn="r">
              <a:defRPr sz="900" b="1">
                <a:solidFill>
                  <a:schemeClr val="tx2"/>
                </a:solidFill>
                <a:latin typeface="+mj-lt"/>
                <a:ea typeface="Verdana" pitchFamily="34" charset="0"/>
                <a:cs typeface="Verdana" pitchFamily="34" charset="0"/>
              </a:defRPr>
            </a:lvl1pPr>
          </a:lstStyle>
          <a:p>
            <a:fld id="{9A4D8D99-31A6-CE44-A4D9-5366428C25E9}" type="slidenum">
              <a:rPr lang="en-US" smtClean="0"/>
              <a:pPr/>
              <a:t>‹Nr.›</a:t>
            </a:fld>
            <a:endParaRPr lang="en-US" dirty="0"/>
          </a:p>
        </p:txBody>
      </p:sp>
      <p:sp>
        <p:nvSpPr>
          <p:cNvPr id="10" name="Fußzeilenplatzhalter 27">
            <a:extLst>
              <a:ext uri="{FF2B5EF4-FFF2-40B4-BE49-F238E27FC236}">
                <a16:creationId xmlns:a16="http://schemas.microsoft.com/office/drawing/2014/main" id="{C4439C57-34AF-4216-8A88-C443B4031292}"/>
              </a:ext>
            </a:extLst>
          </p:cNvPr>
          <p:cNvSpPr>
            <a:spLocks noGrp="1"/>
          </p:cNvSpPr>
          <p:nvPr>
            <p:ph type="ftr" sz="quarter" idx="3"/>
          </p:nvPr>
        </p:nvSpPr>
        <p:spPr>
          <a:xfrm>
            <a:off x="546073" y="4851853"/>
            <a:ext cx="3017815" cy="244939"/>
          </a:xfrm>
          <a:prstGeom prst="rect">
            <a:avLst/>
          </a:prstGeom>
          <a:effectLst/>
        </p:spPr>
        <p:txBody>
          <a:bodyPr vert="horz" lIns="36000" tIns="0" rIns="91440" bIns="0" rtlCol="0" anchor="ctr"/>
          <a:lstStyle>
            <a:lvl1pPr algn="l">
              <a:defRPr sz="900" b="0">
                <a:solidFill>
                  <a:schemeClr val="tx2"/>
                </a:solidFill>
              </a:defRPr>
            </a:lvl1pPr>
          </a:lstStyle>
          <a:p>
            <a:r>
              <a:rPr lang="de-DE"/>
              <a:t>│</a:t>
            </a:r>
            <a:endParaRPr lang="de-DE" dirty="0"/>
          </a:p>
        </p:txBody>
      </p:sp>
    </p:spTree>
    <p:extLst>
      <p:ext uri="{BB962C8B-B14F-4D97-AF65-F5344CB8AC3E}">
        <p14:creationId xmlns:p14="http://schemas.microsoft.com/office/powerpoint/2010/main" val="1805635667"/>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D84BE56D-C8B3-44BC-A408-ECE2319E68CF}"/>
              </a:ext>
            </a:extLst>
          </p:cNvPr>
          <p:cNvGraphicFramePr>
            <a:graphicFrameLocks noChangeAspect="1"/>
          </p:cNvGraphicFramePr>
          <p:nvPr userDrawn="1">
            <p:custDataLst>
              <p:tags r:id="rId1"/>
            </p:custDataLst>
            <p:extLst>
              <p:ext uri="{D42A27DB-BD31-4B8C-83A1-F6EECF244321}">
                <p14:modId xmlns:p14="http://schemas.microsoft.com/office/powerpoint/2010/main" val="4271696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8" name="Objekt 7" hidden="1">
                        <a:extLst>
                          <a:ext uri="{FF2B5EF4-FFF2-40B4-BE49-F238E27FC236}">
                            <a16:creationId xmlns:a16="http://schemas.microsoft.com/office/drawing/2014/main" id="{D84BE56D-C8B3-44BC-A408-ECE2319E68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extplatzhalter 26">
            <a:extLst>
              <a:ext uri="{FF2B5EF4-FFF2-40B4-BE49-F238E27FC236}">
                <a16:creationId xmlns:a16="http://schemas.microsoft.com/office/drawing/2014/main" id="{407CDF3E-1146-44FC-8131-E3F898A3B299}"/>
              </a:ext>
            </a:extLst>
          </p:cNvPr>
          <p:cNvSpPr>
            <a:spLocks noGrp="1"/>
          </p:cNvSpPr>
          <p:nvPr>
            <p:ph type="body" sz="quarter" idx="13" hasCustomPrompt="1"/>
          </p:nvPr>
        </p:nvSpPr>
        <p:spPr>
          <a:xfrm>
            <a:off x="250825" y="180393"/>
            <a:ext cx="4327101" cy="244939"/>
          </a:xfrm>
          <a:prstGeom prst="rect">
            <a:avLst/>
          </a:prstGeom>
        </p:spPr>
        <p:txBody>
          <a:bodyPr lIns="0" rIns="0" anchor="t">
            <a:noAutofit/>
          </a:bodyPr>
          <a:lstStyle>
            <a:lvl1pPr marL="0" indent="0">
              <a:spcBef>
                <a:spcPts val="0"/>
              </a:spcBef>
              <a:buNone/>
              <a:defRPr sz="1400" b="1">
                <a:solidFill>
                  <a:schemeClr val="bg1">
                    <a:lumMod val="65000"/>
                  </a:schemeClr>
                </a:solidFill>
                <a:latin typeface="+mj-lt"/>
              </a:defRPr>
            </a:lvl1pPr>
          </a:lstStyle>
          <a:p>
            <a:pPr lvl="0"/>
            <a:r>
              <a:rPr lang="de-DE" dirty="0"/>
              <a:t>TITEL</a:t>
            </a:r>
          </a:p>
        </p:txBody>
      </p:sp>
      <p:sp>
        <p:nvSpPr>
          <p:cNvPr id="17" name="Titelplatzhalter 9">
            <a:extLst>
              <a:ext uri="{FF2B5EF4-FFF2-40B4-BE49-F238E27FC236}">
                <a16:creationId xmlns:a16="http://schemas.microsoft.com/office/drawing/2014/main" id="{EF7BF76C-D04A-475E-83DC-446CC4F212D4}"/>
              </a:ext>
            </a:extLst>
          </p:cNvPr>
          <p:cNvSpPr>
            <a:spLocks noGrp="1"/>
          </p:cNvSpPr>
          <p:nvPr>
            <p:ph type="title" hasCustomPrompt="1"/>
          </p:nvPr>
        </p:nvSpPr>
        <p:spPr>
          <a:xfrm>
            <a:off x="250825" y="447256"/>
            <a:ext cx="4320636" cy="538535"/>
          </a:xfrm>
          <a:prstGeom prst="rect">
            <a:avLst/>
          </a:prstGeom>
        </p:spPr>
        <p:txBody>
          <a:bodyPr vert="horz" lIns="0" rIns="0"/>
          <a:lstStyle>
            <a:lvl1pPr>
              <a:defRPr sz="2000" b="1"/>
            </a:lvl1pPr>
          </a:lstStyle>
          <a:p>
            <a:pPr marL="0" lvl="0" latinLnBrk="0"/>
            <a:r>
              <a:rPr lang="de-DE" dirty="0"/>
              <a:t>Actiontitle</a:t>
            </a:r>
          </a:p>
        </p:txBody>
      </p:sp>
      <p:sp>
        <p:nvSpPr>
          <p:cNvPr id="9" name="Foliennummernplatzhalter 7">
            <a:extLst>
              <a:ext uri="{FF2B5EF4-FFF2-40B4-BE49-F238E27FC236}">
                <a16:creationId xmlns:a16="http://schemas.microsoft.com/office/drawing/2014/main" id="{A6EE23ED-0070-4C95-932A-9DE1914AFE96}"/>
              </a:ext>
            </a:extLst>
          </p:cNvPr>
          <p:cNvSpPr>
            <a:spLocks noGrp="1"/>
          </p:cNvSpPr>
          <p:nvPr>
            <p:ph type="sldNum" sz="quarter" idx="4"/>
          </p:nvPr>
        </p:nvSpPr>
        <p:spPr>
          <a:xfrm>
            <a:off x="252673" y="4851853"/>
            <a:ext cx="293399" cy="244939"/>
          </a:xfrm>
          <a:prstGeom prst="rect">
            <a:avLst/>
          </a:prstGeom>
          <a:effectLst/>
        </p:spPr>
        <p:txBody>
          <a:bodyPr vert="horz" wrap="none" lIns="0" tIns="0" rIns="0" bIns="0" rtlCol="0" anchor="ctr"/>
          <a:lstStyle>
            <a:lvl1pPr algn="r">
              <a:defRPr sz="900" b="1">
                <a:solidFill>
                  <a:schemeClr val="tx1"/>
                </a:solidFill>
                <a:latin typeface="+mj-lt"/>
                <a:ea typeface="Verdana" pitchFamily="34" charset="0"/>
                <a:cs typeface="Verdana" pitchFamily="34" charset="0"/>
              </a:defRPr>
            </a:lvl1pPr>
          </a:lstStyle>
          <a:p>
            <a:fld id="{9A4D8D99-31A6-CE44-A4D9-5366428C25E9}" type="slidenum">
              <a:rPr lang="en-US" smtClean="0"/>
              <a:pPr/>
              <a:t>‹Nr.›</a:t>
            </a:fld>
            <a:endParaRPr lang="en-US" dirty="0"/>
          </a:p>
        </p:txBody>
      </p:sp>
      <p:sp>
        <p:nvSpPr>
          <p:cNvPr id="10" name="Fußzeilenplatzhalter 27">
            <a:extLst>
              <a:ext uri="{FF2B5EF4-FFF2-40B4-BE49-F238E27FC236}">
                <a16:creationId xmlns:a16="http://schemas.microsoft.com/office/drawing/2014/main" id="{9251DFC1-5A27-4988-BA07-EB782710310E}"/>
              </a:ext>
            </a:extLst>
          </p:cNvPr>
          <p:cNvSpPr>
            <a:spLocks noGrp="1"/>
          </p:cNvSpPr>
          <p:nvPr>
            <p:ph type="ftr" sz="quarter" idx="3"/>
          </p:nvPr>
        </p:nvSpPr>
        <p:spPr>
          <a:xfrm>
            <a:off x="546073" y="4851853"/>
            <a:ext cx="3017815" cy="244939"/>
          </a:xfrm>
          <a:prstGeom prst="rect">
            <a:avLst/>
          </a:prstGeom>
          <a:effectLst/>
        </p:spPr>
        <p:txBody>
          <a:bodyPr vert="horz" lIns="36000" tIns="0" rIns="91440" bIns="0" rtlCol="0" anchor="ctr"/>
          <a:lstStyle>
            <a:lvl1pPr algn="l">
              <a:defRPr sz="900" b="0">
                <a:solidFill>
                  <a:schemeClr val="tx1"/>
                </a:solidFill>
              </a:defRPr>
            </a:lvl1pPr>
          </a:lstStyle>
          <a:p>
            <a:r>
              <a:rPr lang="de-DE" dirty="0"/>
              <a:t>│</a:t>
            </a:r>
          </a:p>
        </p:txBody>
      </p:sp>
    </p:spTree>
    <p:extLst>
      <p:ext uri="{BB962C8B-B14F-4D97-AF65-F5344CB8AC3E}">
        <p14:creationId xmlns:p14="http://schemas.microsoft.com/office/powerpoint/2010/main" val="1465536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314DF98-2F82-4983-9413-5B06A15C098C}"/>
              </a:ext>
            </a:extLst>
          </p:cNvPr>
          <p:cNvGraphicFramePr>
            <a:graphicFrameLocks noChangeAspect="1"/>
          </p:cNvGraphicFramePr>
          <p:nvPr userDrawn="1">
            <p:custDataLst>
              <p:tags r:id="rId1"/>
            </p:custDataLst>
            <p:extLst>
              <p:ext uri="{D42A27DB-BD31-4B8C-83A1-F6EECF244321}">
                <p14:modId xmlns:p14="http://schemas.microsoft.com/office/powerpoint/2010/main" val="3633831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5" name="Objekt 4" hidden="1">
                        <a:extLst>
                          <a:ext uri="{FF2B5EF4-FFF2-40B4-BE49-F238E27FC236}">
                            <a16:creationId xmlns:a16="http://schemas.microsoft.com/office/drawing/2014/main" id="{1314DF98-2F82-4983-9413-5B06A15C09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platzhalter 26">
            <a:extLst>
              <a:ext uri="{FF2B5EF4-FFF2-40B4-BE49-F238E27FC236}">
                <a16:creationId xmlns:a16="http://schemas.microsoft.com/office/drawing/2014/main" id="{DACDDE13-CF8E-4F26-93E6-B5E7D8534215}"/>
              </a:ext>
            </a:extLst>
          </p:cNvPr>
          <p:cNvSpPr>
            <a:spLocks noGrp="1"/>
          </p:cNvSpPr>
          <p:nvPr>
            <p:ph type="body" sz="quarter" idx="13" hasCustomPrompt="1"/>
          </p:nvPr>
        </p:nvSpPr>
        <p:spPr>
          <a:xfrm>
            <a:off x="250825" y="180393"/>
            <a:ext cx="4327641" cy="244939"/>
          </a:xfrm>
          <a:prstGeom prst="rect">
            <a:avLst/>
          </a:prstGeom>
        </p:spPr>
        <p:txBody>
          <a:bodyPr lIns="0" rIns="0" anchor="t">
            <a:noAutofit/>
          </a:bodyPr>
          <a:lstStyle>
            <a:lvl1pPr marL="0" indent="0">
              <a:spcBef>
                <a:spcPts val="0"/>
              </a:spcBef>
              <a:buNone/>
              <a:defRPr sz="1400" b="1">
                <a:solidFill>
                  <a:schemeClr val="bg1">
                    <a:lumMod val="65000"/>
                  </a:schemeClr>
                </a:solidFill>
                <a:latin typeface="+mj-lt"/>
              </a:defRPr>
            </a:lvl1pPr>
          </a:lstStyle>
          <a:p>
            <a:pPr lvl="0"/>
            <a:r>
              <a:rPr lang="de-DE" dirty="0"/>
              <a:t>TITEL</a:t>
            </a:r>
          </a:p>
        </p:txBody>
      </p:sp>
      <p:sp>
        <p:nvSpPr>
          <p:cNvPr id="7" name="Titelplatzhalter 9">
            <a:extLst>
              <a:ext uri="{FF2B5EF4-FFF2-40B4-BE49-F238E27FC236}">
                <a16:creationId xmlns:a16="http://schemas.microsoft.com/office/drawing/2014/main" id="{DB5F491A-F058-4D32-9234-E8AC6B854E8E}"/>
              </a:ext>
            </a:extLst>
          </p:cNvPr>
          <p:cNvSpPr>
            <a:spLocks noGrp="1"/>
          </p:cNvSpPr>
          <p:nvPr>
            <p:ph type="title" hasCustomPrompt="1"/>
          </p:nvPr>
        </p:nvSpPr>
        <p:spPr>
          <a:xfrm>
            <a:off x="250822" y="447256"/>
            <a:ext cx="8640000" cy="538535"/>
          </a:xfrm>
          <a:prstGeom prst="rect">
            <a:avLst/>
          </a:prstGeom>
        </p:spPr>
        <p:txBody>
          <a:bodyPr vert="horz" lIns="0" rIns="0"/>
          <a:lstStyle>
            <a:lvl1pPr>
              <a:defRPr sz="2000" b="1"/>
            </a:lvl1pPr>
          </a:lstStyle>
          <a:p>
            <a:pPr marL="0" lvl="0" latinLnBrk="0"/>
            <a:r>
              <a:rPr lang="de-DE" dirty="0"/>
              <a:t>Actiontitle</a:t>
            </a:r>
          </a:p>
        </p:txBody>
      </p:sp>
      <p:sp>
        <p:nvSpPr>
          <p:cNvPr id="8" name="Foliennummernplatzhalter 7">
            <a:extLst>
              <a:ext uri="{FF2B5EF4-FFF2-40B4-BE49-F238E27FC236}">
                <a16:creationId xmlns:a16="http://schemas.microsoft.com/office/drawing/2014/main" id="{4C1434FF-B5A6-4EF1-B2B6-BB45214F3B13}"/>
              </a:ext>
            </a:extLst>
          </p:cNvPr>
          <p:cNvSpPr>
            <a:spLocks noGrp="1"/>
          </p:cNvSpPr>
          <p:nvPr>
            <p:ph type="sldNum" sz="quarter" idx="4"/>
          </p:nvPr>
        </p:nvSpPr>
        <p:spPr>
          <a:xfrm>
            <a:off x="252673" y="4851853"/>
            <a:ext cx="293399" cy="244939"/>
          </a:xfrm>
          <a:prstGeom prst="rect">
            <a:avLst/>
          </a:prstGeom>
          <a:effectLst/>
        </p:spPr>
        <p:txBody>
          <a:bodyPr vert="horz" wrap="none" lIns="0" tIns="0" rIns="0" bIns="0" rtlCol="0" anchor="ctr"/>
          <a:lstStyle>
            <a:lvl1pPr algn="r">
              <a:defRPr sz="900" b="1">
                <a:solidFill>
                  <a:schemeClr val="tx1"/>
                </a:solidFill>
                <a:latin typeface="+mj-lt"/>
                <a:ea typeface="Verdana" pitchFamily="34" charset="0"/>
                <a:cs typeface="Verdana" pitchFamily="34" charset="0"/>
              </a:defRPr>
            </a:lvl1pPr>
          </a:lstStyle>
          <a:p>
            <a:fld id="{9A4D8D99-31A6-CE44-A4D9-5366428C25E9}" type="slidenum">
              <a:rPr lang="en-US" smtClean="0"/>
              <a:pPr/>
              <a:t>‹Nr.›</a:t>
            </a:fld>
            <a:endParaRPr lang="en-US" dirty="0"/>
          </a:p>
        </p:txBody>
      </p:sp>
      <p:sp>
        <p:nvSpPr>
          <p:cNvPr id="10" name="Fußzeilenplatzhalter 27">
            <a:extLst>
              <a:ext uri="{FF2B5EF4-FFF2-40B4-BE49-F238E27FC236}">
                <a16:creationId xmlns:a16="http://schemas.microsoft.com/office/drawing/2014/main" id="{C4439C57-34AF-4216-8A88-C443B4031292}"/>
              </a:ext>
            </a:extLst>
          </p:cNvPr>
          <p:cNvSpPr>
            <a:spLocks noGrp="1"/>
          </p:cNvSpPr>
          <p:nvPr>
            <p:ph type="ftr" sz="quarter" idx="3"/>
          </p:nvPr>
        </p:nvSpPr>
        <p:spPr>
          <a:xfrm>
            <a:off x="546073" y="4851853"/>
            <a:ext cx="3017815" cy="244939"/>
          </a:xfrm>
          <a:prstGeom prst="rect">
            <a:avLst/>
          </a:prstGeom>
          <a:effectLst/>
        </p:spPr>
        <p:txBody>
          <a:bodyPr vert="horz" lIns="36000" tIns="0" rIns="91440" bIns="0" rtlCol="0" anchor="ctr"/>
          <a:lstStyle>
            <a:lvl1pPr algn="l">
              <a:defRPr sz="900" b="0">
                <a:solidFill>
                  <a:schemeClr val="tx1"/>
                </a:solidFill>
              </a:defRPr>
            </a:lvl1pPr>
          </a:lstStyle>
          <a:p>
            <a:r>
              <a:rPr lang="de-DE" dirty="0"/>
              <a:t>│</a:t>
            </a:r>
          </a:p>
        </p:txBody>
      </p:sp>
    </p:spTree>
    <p:extLst>
      <p:ext uri="{BB962C8B-B14F-4D97-AF65-F5344CB8AC3E}">
        <p14:creationId xmlns:p14="http://schemas.microsoft.com/office/powerpoint/2010/main" val="4186781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E9BD73E4-84EF-4DAD-848A-C945EE3489BD}"/>
              </a:ext>
            </a:extLst>
          </p:cNvPr>
          <p:cNvGraphicFramePr>
            <a:graphicFrameLocks noChangeAspect="1"/>
          </p:cNvGraphicFramePr>
          <p:nvPr userDrawn="1">
            <p:custDataLst>
              <p:tags r:id="rId1"/>
            </p:custDataLst>
            <p:extLst>
              <p:ext uri="{D42A27DB-BD31-4B8C-83A1-F6EECF244321}">
                <p14:modId xmlns:p14="http://schemas.microsoft.com/office/powerpoint/2010/main" val="12059070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7" name="Objekt 6" hidden="1">
                        <a:extLst>
                          <a:ext uri="{FF2B5EF4-FFF2-40B4-BE49-F238E27FC236}">
                            <a16:creationId xmlns:a16="http://schemas.microsoft.com/office/drawing/2014/main" id="{E9BD73E4-84EF-4DAD-848A-C945EE3489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5">
            <a:extLst>
              <a:ext uri="{FF2B5EF4-FFF2-40B4-BE49-F238E27FC236}">
                <a16:creationId xmlns:a16="http://schemas.microsoft.com/office/drawing/2014/main" id="{766769DF-5201-463A-92E1-3FB8EBD2D546}"/>
              </a:ext>
            </a:extLst>
          </p:cNvPr>
          <p:cNvSpPr/>
          <p:nvPr userDrawn="1"/>
        </p:nvSpPr>
        <p:spPr bwMode="auto">
          <a:xfrm>
            <a:off x="250825" y="1131888"/>
            <a:ext cx="8642350" cy="3527426"/>
          </a:xfrm>
          <a:prstGeom prst="rect">
            <a:avLst/>
          </a:prstGeom>
          <a:noFill/>
          <a:ln w="12700" cap="flat" cmpd="sng" algn="ctr">
            <a:solidFill>
              <a:srgbClr val="D9D9D9"/>
            </a:solidFill>
            <a:prstDash val="solid"/>
            <a:round/>
            <a:headEnd type="none" w="med" len="med"/>
            <a:tailEnd type="none" w="med" len="med"/>
          </a:ln>
          <a:effectLst/>
        </p:spPr>
        <p:txBody>
          <a:bodyPr vert="horz" wrap="none" lIns="70890" tIns="35659" rIns="69710" bIns="35659" numCol="1" rtlCol="0" anchor="ctr" anchorCtr="0" compatLnSpc="1">
            <a:prstTxWarp prst="textNoShape">
              <a:avLst/>
            </a:prstTxWarp>
          </a:bodyPr>
          <a:lstStyle/>
          <a:p>
            <a:pPr marL="0" marR="0" lvl="0" indent="0" algn="ctr" defTabSz="675891" rtl="0" eaLnBrk="1" fontAlgn="base" latinLnBrk="0" hangingPunct="1">
              <a:lnSpc>
                <a:spcPct val="100000"/>
              </a:lnSpc>
              <a:spcBef>
                <a:spcPct val="0"/>
              </a:spcBef>
              <a:spcAft>
                <a:spcPct val="0"/>
              </a:spcAft>
              <a:buClr>
                <a:srgbClr val="8795C9"/>
              </a:buClr>
              <a:buSzPct val="75000"/>
              <a:buFontTx/>
              <a:buNone/>
              <a:tabLst/>
              <a:defRPr/>
            </a:pPr>
            <a:endParaRPr kumimoji="0" lang="en-US" sz="3667" b="0" i="0" u="none" strike="noStrike" kern="1200" cap="none" spc="0" normalizeH="0" baseline="0" noProof="0" dirty="0">
              <a:ln>
                <a:noFill/>
              </a:ln>
              <a:solidFill>
                <a:srgbClr val="FFFFFF">
                  <a:lumMod val="50000"/>
                </a:srgbClr>
              </a:solidFill>
              <a:effectLst/>
              <a:uLnTx/>
              <a:uFillTx/>
              <a:latin typeface="Arial"/>
              <a:ea typeface="+mn-ea"/>
              <a:cs typeface="+mn-cs"/>
            </a:endParaRPr>
          </a:p>
        </p:txBody>
      </p:sp>
      <p:sp>
        <p:nvSpPr>
          <p:cNvPr id="8" name="Textplatzhalter 26">
            <a:extLst>
              <a:ext uri="{FF2B5EF4-FFF2-40B4-BE49-F238E27FC236}">
                <a16:creationId xmlns:a16="http://schemas.microsoft.com/office/drawing/2014/main" id="{F3727E1C-C094-428A-891F-D38878F3AAB9}"/>
              </a:ext>
            </a:extLst>
          </p:cNvPr>
          <p:cNvSpPr>
            <a:spLocks noGrp="1"/>
          </p:cNvSpPr>
          <p:nvPr>
            <p:ph type="body" sz="quarter" idx="13" hasCustomPrompt="1"/>
          </p:nvPr>
        </p:nvSpPr>
        <p:spPr>
          <a:xfrm>
            <a:off x="250825" y="180393"/>
            <a:ext cx="4327641" cy="244939"/>
          </a:xfrm>
          <a:prstGeom prst="rect">
            <a:avLst/>
          </a:prstGeom>
        </p:spPr>
        <p:txBody>
          <a:bodyPr lIns="0" rIns="0" anchor="t">
            <a:noAutofit/>
          </a:bodyPr>
          <a:lstStyle>
            <a:lvl1pPr marL="0" indent="0">
              <a:spcBef>
                <a:spcPts val="0"/>
              </a:spcBef>
              <a:buNone/>
              <a:defRPr sz="1400" b="1">
                <a:solidFill>
                  <a:schemeClr val="bg1">
                    <a:lumMod val="65000"/>
                  </a:schemeClr>
                </a:solidFill>
                <a:latin typeface="+mj-lt"/>
              </a:defRPr>
            </a:lvl1pPr>
          </a:lstStyle>
          <a:p>
            <a:pPr lvl="0"/>
            <a:r>
              <a:rPr lang="de-DE" dirty="0"/>
              <a:t>TITEL</a:t>
            </a:r>
          </a:p>
        </p:txBody>
      </p:sp>
      <p:sp>
        <p:nvSpPr>
          <p:cNvPr id="9" name="Titelplatzhalter 9">
            <a:extLst>
              <a:ext uri="{FF2B5EF4-FFF2-40B4-BE49-F238E27FC236}">
                <a16:creationId xmlns:a16="http://schemas.microsoft.com/office/drawing/2014/main" id="{F756DD29-5249-4D81-B3E7-48E3F6D3315A}"/>
              </a:ext>
            </a:extLst>
          </p:cNvPr>
          <p:cNvSpPr>
            <a:spLocks noGrp="1"/>
          </p:cNvSpPr>
          <p:nvPr>
            <p:ph type="title" hasCustomPrompt="1"/>
          </p:nvPr>
        </p:nvSpPr>
        <p:spPr>
          <a:xfrm>
            <a:off x="250822" y="447256"/>
            <a:ext cx="8640000" cy="538535"/>
          </a:xfrm>
          <a:prstGeom prst="rect">
            <a:avLst/>
          </a:prstGeom>
        </p:spPr>
        <p:txBody>
          <a:bodyPr vert="horz" lIns="0" rIns="0"/>
          <a:lstStyle>
            <a:lvl1pPr>
              <a:defRPr sz="2000" b="1"/>
            </a:lvl1pPr>
          </a:lstStyle>
          <a:p>
            <a:pPr marL="0" lvl="0" latinLnBrk="0"/>
            <a:r>
              <a:rPr lang="de-DE" dirty="0"/>
              <a:t>Actiontitle</a:t>
            </a:r>
          </a:p>
        </p:txBody>
      </p:sp>
      <p:sp>
        <p:nvSpPr>
          <p:cNvPr id="11" name="Foliennummernplatzhalter 7">
            <a:extLst>
              <a:ext uri="{FF2B5EF4-FFF2-40B4-BE49-F238E27FC236}">
                <a16:creationId xmlns:a16="http://schemas.microsoft.com/office/drawing/2014/main" id="{14A4AF91-2DFF-4B77-A198-D56EEEC9BBF0}"/>
              </a:ext>
            </a:extLst>
          </p:cNvPr>
          <p:cNvSpPr>
            <a:spLocks noGrp="1"/>
          </p:cNvSpPr>
          <p:nvPr>
            <p:ph type="sldNum" sz="quarter" idx="4"/>
          </p:nvPr>
        </p:nvSpPr>
        <p:spPr>
          <a:xfrm>
            <a:off x="252673" y="4851853"/>
            <a:ext cx="293399" cy="244939"/>
          </a:xfrm>
          <a:prstGeom prst="rect">
            <a:avLst/>
          </a:prstGeom>
          <a:effectLst/>
        </p:spPr>
        <p:txBody>
          <a:bodyPr vert="horz" wrap="none" lIns="0" tIns="0" rIns="0" bIns="0" rtlCol="0" anchor="ctr"/>
          <a:lstStyle>
            <a:lvl1pPr algn="r">
              <a:defRPr sz="900" b="1">
                <a:solidFill>
                  <a:schemeClr val="tx1"/>
                </a:solidFill>
                <a:latin typeface="+mj-lt"/>
                <a:ea typeface="Verdana" pitchFamily="34" charset="0"/>
                <a:cs typeface="Verdana" pitchFamily="34" charset="0"/>
              </a:defRPr>
            </a:lvl1pPr>
          </a:lstStyle>
          <a:p>
            <a:fld id="{9A4D8D99-31A6-CE44-A4D9-5366428C25E9}" type="slidenum">
              <a:rPr lang="en-US" smtClean="0"/>
              <a:pPr/>
              <a:t>‹Nr.›</a:t>
            </a:fld>
            <a:endParaRPr lang="en-US" dirty="0"/>
          </a:p>
        </p:txBody>
      </p:sp>
      <p:sp>
        <p:nvSpPr>
          <p:cNvPr id="12" name="Fußzeilenplatzhalter 27">
            <a:extLst>
              <a:ext uri="{FF2B5EF4-FFF2-40B4-BE49-F238E27FC236}">
                <a16:creationId xmlns:a16="http://schemas.microsoft.com/office/drawing/2014/main" id="{9C4D63C2-66C3-4E28-BDD0-5ACE531C1FE2}"/>
              </a:ext>
            </a:extLst>
          </p:cNvPr>
          <p:cNvSpPr>
            <a:spLocks noGrp="1"/>
          </p:cNvSpPr>
          <p:nvPr>
            <p:ph type="ftr" sz="quarter" idx="3"/>
          </p:nvPr>
        </p:nvSpPr>
        <p:spPr>
          <a:xfrm>
            <a:off x="546073" y="4851853"/>
            <a:ext cx="3017815" cy="244939"/>
          </a:xfrm>
          <a:prstGeom prst="rect">
            <a:avLst/>
          </a:prstGeom>
          <a:effectLst/>
        </p:spPr>
        <p:txBody>
          <a:bodyPr vert="horz" lIns="36000" tIns="0" rIns="91440" bIns="0" rtlCol="0" anchor="ctr"/>
          <a:lstStyle>
            <a:lvl1pPr algn="l">
              <a:defRPr sz="900" b="0">
                <a:solidFill>
                  <a:schemeClr val="tx1"/>
                </a:solidFill>
              </a:defRPr>
            </a:lvl1pPr>
          </a:lstStyle>
          <a:p>
            <a:r>
              <a:rPr lang="de-DE" dirty="0"/>
              <a:t>| </a:t>
            </a:r>
          </a:p>
        </p:txBody>
      </p:sp>
    </p:spTree>
    <p:extLst>
      <p:ext uri="{BB962C8B-B14F-4D97-AF65-F5344CB8AC3E}">
        <p14:creationId xmlns:p14="http://schemas.microsoft.com/office/powerpoint/2010/main" val="3301500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E9BD73E4-84EF-4DAD-848A-C945EE3489BD}"/>
              </a:ext>
            </a:extLst>
          </p:cNvPr>
          <p:cNvGraphicFramePr>
            <a:graphicFrameLocks noChangeAspect="1"/>
          </p:cNvGraphicFramePr>
          <p:nvPr userDrawn="1">
            <p:custDataLst>
              <p:tags r:id="rId1"/>
            </p:custDataLst>
            <p:extLst>
              <p:ext uri="{D42A27DB-BD31-4B8C-83A1-F6EECF244321}">
                <p14:modId xmlns:p14="http://schemas.microsoft.com/office/powerpoint/2010/main" val="16910039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7" name="Objekt 6" hidden="1">
                        <a:extLst>
                          <a:ext uri="{FF2B5EF4-FFF2-40B4-BE49-F238E27FC236}">
                            <a16:creationId xmlns:a16="http://schemas.microsoft.com/office/drawing/2014/main" id="{E9BD73E4-84EF-4DAD-848A-C945EE3489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29">
            <a:extLst>
              <a:ext uri="{FF2B5EF4-FFF2-40B4-BE49-F238E27FC236}">
                <a16:creationId xmlns:a16="http://schemas.microsoft.com/office/drawing/2014/main" id="{828C7560-1A87-41AC-8127-36D1BA42E7CD}"/>
              </a:ext>
            </a:extLst>
          </p:cNvPr>
          <p:cNvSpPr txBox="1"/>
          <p:nvPr userDrawn="1"/>
        </p:nvSpPr>
        <p:spPr>
          <a:xfrm>
            <a:off x="250825" y="4638942"/>
            <a:ext cx="8642350" cy="196849"/>
          </a:xfrm>
          <a:prstGeom prst="rect">
            <a:avLst/>
          </a:prstGeom>
          <a:noFill/>
        </p:spPr>
        <p:txBody>
          <a:bodyPr wrap="square" lIns="0" rIns="0" rtlCol="0">
            <a:spAutoFit/>
          </a:bodyPr>
          <a:lstStyle/>
          <a:p>
            <a:pPr marL="58211" marR="0" lvl="0" indent="-58211" algn="l" defTabSz="709230" rtl="0" eaLnBrk="1" fontAlgn="auto" latinLnBrk="0" hangingPunct="1">
              <a:lnSpc>
                <a:spcPct val="100000"/>
              </a:lnSpc>
              <a:spcBef>
                <a:spcPts val="0"/>
              </a:spcBef>
              <a:spcAft>
                <a:spcPts val="0"/>
              </a:spcAft>
              <a:buClrTx/>
              <a:buSzTx/>
              <a:buFontTx/>
              <a:buNone/>
              <a:tabLst/>
              <a:defRPr/>
            </a:pPr>
            <a:r>
              <a:rPr kumimoji="0" lang="de-DE" sz="679" b="0" i="0" u="none" strike="noStrike" kern="1200" cap="none" spc="0" normalizeH="0" baseline="30000" noProof="0" dirty="0">
                <a:ln>
                  <a:noFill/>
                </a:ln>
                <a:solidFill>
                  <a:srgbClr val="282A2B"/>
                </a:solidFill>
                <a:effectLst/>
                <a:uLnTx/>
                <a:uFillTx/>
                <a:latin typeface="Arial"/>
                <a:ea typeface="+mn-ea"/>
                <a:cs typeface="+mn-cs"/>
              </a:rPr>
              <a:t>1</a:t>
            </a:r>
            <a:r>
              <a:rPr kumimoji="0" lang="de-DE" sz="679" b="0" i="0" u="none" strike="noStrike" kern="1200" cap="none" spc="0" normalizeH="0" baseline="0" noProof="0" dirty="0">
                <a:ln>
                  <a:noFill/>
                </a:ln>
                <a:solidFill>
                  <a:srgbClr val="282A2B"/>
                </a:solidFill>
                <a:effectLst/>
                <a:uLnTx/>
                <a:uFillTx/>
                <a:latin typeface="Arial"/>
                <a:ea typeface="+mn-ea"/>
                <a:cs typeface="+mn-cs"/>
              </a:rPr>
              <a:t>Untertitel</a:t>
            </a:r>
            <a:endParaRPr kumimoji="0" lang="de-DE" sz="679" b="0" i="0" u="none" strike="noStrike" kern="1200" cap="none" spc="0" normalizeH="0" baseline="30000" noProof="0" dirty="0">
              <a:ln>
                <a:noFill/>
              </a:ln>
              <a:solidFill>
                <a:srgbClr val="282A2B"/>
              </a:solidFill>
              <a:effectLst/>
              <a:uLnTx/>
              <a:uFillTx/>
              <a:latin typeface="Arial"/>
              <a:ea typeface="+mn-ea"/>
              <a:cs typeface="+mn-cs"/>
            </a:endParaRPr>
          </a:p>
        </p:txBody>
      </p:sp>
      <p:sp>
        <p:nvSpPr>
          <p:cNvPr id="6" name="Rechteck 5">
            <a:extLst>
              <a:ext uri="{FF2B5EF4-FFF2-40B4-BE49-F238E27FC236}">
                <a16:creationId xmlns:a16="http://schemas.microsoft.com/office/drawing/2014/main" id="{766769DF-5201-463A-92E1-3FB8EBD2D546}"/>
              </a:ext>
            </a:extLst>
          </p:cNvPr>
          <p:cNvSpPr/>
          <p:nvPr userDrawn="1"/>
        </p:nvSpPr>
        <p:spPr bwMode="auto">
          <a:xfrm>
            <a:off x="250825" y="1131887"/>
            <a:ext cx="8642350" cy="3527425"/>
          </a:xfrm>
          <a:prstGeom prst="rect">
            <a:avLst/>
          </a:prstGeom>
          <a:noFill/>
          <a:ln w="12700" cap="flat" cmpd="sng" algn="ctr">
            <a:solidFill>
              <a:srgbClr val="D9D9D9"/>
            </a:solidFill>
            <a:prstDash val="solid"/>
            <a:round/>
            <a:headEnd type="none" w="med" len="med"/>
            <a:tailEnd type="none" w="med" len="med"/>
          </a:ln>
          <a:effectLst/>
        </p:spPr>
        <p:txBody>
          <a:bodyPr vert="horz" wrap="none" lIns="70890" tIns="35659" rIns="69710" bIns="35659" numCol="1" rtlCol="0" anchor="ctr" anchorCtr="0" compatLnSpc="1">
            <a:prstTxWarp prst="textNoShape">
              <a:avLst/>
            </a:prstTxWarp>
          </a:bodyPr>
          <a:lstStyle/>
          <a:p>
            <a:pPr marL="0" marR="0" lvl="0" indent="0" algn="ctr" defTabSz="675891" rtl="0" eaLnBrk="1" fontAlgn="base" latinLnBrk="0" hangingPunct="1">
              <a:lnSpc>
                <a:spcPct val="100000"/>
              </a:lnSpc>
              <a:spcBef>
                <a:spcPct val="0"/>
              </a:spcBef>
              <a:spcAft>
                <a:spcPct val="0"/>
              </a:spcAft>
              <a:buClr>
                <a:srgbClr val="8795C9"/>
              </a:buClr>
              <a:buSzPct val="75000"/>
              <a:buFontTx/>
              <a:buNone/>
              <a:tabLst/>
              <a:defRPr/>
            </a:pPr>
            <a:endParaRPr kumimoji="0" lang="en-US" sz="3667" b="0" i="0" u="none" strike="noStrike" kern="1200" cap="none" spc="0" normalizeH="0" baseline="0" noProof="0" dirty="0">
              <a:ln>
                <a:noFill/>
              </a:ln>
              <a:solidFill>
                <a:srgbClr val="FFFFFF">
                  <a:lumMod val="50000"/>
                </a:srgbClr>
              </a:solidFill>
              <a:effectLst/>
              <a:uLnTx/>
              <a:uFillTx/>
              <a:latin typeface="Arial"/>
              <a:ea typeface="+mn-ea"/>
              <a:cs typeface="+mn-cs"/>
            </a:endParaRPr>
          </a:p>
        </p:txBody>
      </p:sp>
      <p:sp>
        <p:nvSpPr>
          <p:cNvPr id="8" name="Textplatzhalter 26">
            <a:extLst>
              <a:ext uri="{FF2B5EF4-FFF2-40B4-BE49-F238E27FC236}">
                <a16:creationId xmlns:a16="http://schemas.microsoft.com/office/drawing/2014/main" id="{F3727E1C-C094-428A-891F-D38878F3AAB9}"/>
              </a:ext>
            </a:extLst>
          </p:cNvPr>
          <p:cNvSpPr>
            <a:spLocks noGrp="1"/>
          </p:cNvSpPr>
          <p:nvPr>
            <p:ph type="body" sz="quarter" idx="13" hasCustomPrompt="1"/>
          </p:nvPr>
        </p:nvSpPr>
        <p:spPr>
          <a:xfrm>
            <a:off x="250825" y="180393"/>
            <a:ext cx="4327641" cy="244939"/>
          </a:xfrm>
          <a:prstGeom prst="rect">
            <a:avLst/>
          </a:prstGeom>
        </p:spPr>
        <p:txBody>
          <a:bodyPr lIns="0" rIns="0" anchor="t">
            <a:noAutofit/>
          </a:bodyPr>
          <a:lstStyle>
            <a:lvl1pPr marL="0" indent="0">
              <a:spcBef>
                <a:spcPts val="0"/>
              </a:spcBef>
              <a:buNone/>
              <a:defRPr sz="1400" b="1">
                <a:solidFill>
                  <a:schemeClr val="bg1">
                    <a:lumMod val="65000"/>
                  </a:schemeClr>
                </a:solidFill>
                <a:latin typeface="+mj-lt"/>
              </a:defRPr>
            </a:lvl1pPr>
          </a:lstStyle>
          <a:p>
            <a:pPr lvl="0"/>
            <a:r>
              <a:rPr lang="de-DE" dirty="0"/>
              <a:t>TITEL</a:t>
            </a:r>
          </a:p>
        </p:txBody>
      </p:sp>
      <p:sp>
        <p:nvSpPr>
          <p:cNvPr id="11" name="Titelplatzhalter 9">
            <a:extLst>
              <a:ext uri="{FF2B5EF4-FFF2-40B4-BE49-F238E27FC236}">
                <a16:creationId xmlns:a16="http://schemas.microsoft.com/office/drawing/2014/main" id="{DA467E39-C7FB-481B-85FF-D69616B09D9B}"/>
              </a:ext>
            </a:extLst>
          </p:cNvPr>
          <p:cNvSpPr>
            <a:spLocks noGrp="1"/>
          </p:cNvSpPr>
          <p:nvPr>
            <p:ph type="title" hasCustomPrompt="1"/>
          </p:nvPr>
        </p:nvSpPr>
        <p:spPr>
          <a:xfrm>
            <a:off x="250822" y="447256"/>
            <a:ext cx="8640000" cy="538535"/>
          </a:xfrm>
          <a:prstGeom prst="rect">
            <a:avLst/>
          </a:prstGeom>
        </p:spPr>
        <p:txBody>
          <a:bodyPr vert="horz" lIns="0" rIns="0"/>
          <a:lstStyle>
            <a:lvl1pPr>
              <a:defRPr sz="2000" b="1"/>
            </a:lvl1pPr>
          </a:lstStyle>
          <a:p>
            <a:pPr marL="0" lvl="0" latinLnBrk="0"/>
            <a:r>
              <a:rPr lang="de-DE" dirty="0"/>
              <a:t>Actiontitle</a:t>
            </a:r>
          </a:p>
        </p:txBody>
      </p:sp>
      <p:sp>
        <p:nvSpPr>
          <p:cNvPr id="9" name="Foliennummernplatzhalter 7">
            <a:extLst>
              <a:ext uri="{FF2B5EF4-FFF2-40B4-BE49-F238E27FC236}">
                <a16:creationId xmlns:a16="http://schemas.microsoft.com/office/drawing/2014/main" id="{8B64F377-93C0-45AC-9EE2-879225182B7E}"/>
              </a:ext>
            </a:extLst>
          </p:cNvPr>
          <p:cNvSpPr>
            <a:spLocks noGrp="1"/>
          </p:cNvSpPr>
          <p:nvPr>
            <p:ph type="sldNum" sz="quarter" idx="4"/>
          </p:nvPr>
        </p:nvSpPr>
        <p:spPr>
          <a:xfrm>
            <a:off x="252673" y="4851853"/>
            <a:ext cx="293399" cy="244939"/>
          </a:xfrm>
          <a:prstGeom prst="rect">
            <a:avLst/>
          </a:prstGeom>
          <a:effectLst/>
        </p:spPr>
        <p:txBody>
          <a:bodyPr vert="horz" wrap="none" lIns="0" tIns="0" rIns="0" bIns="0" rtlCol="0" anchor="ctr"/>
          <a:lstStyle>
            <a:lvl1pPr algn="r">
              <a:defRPr sz="900" b="1">
                <a:solidFill>
                  <a:schemeClr val="tx1"/>
                </a:solidFill>
                <a:latin typeface="+mj-lt"/>
                <a:ea typeface="Verdana" pitchFamily="34" charset="0"/>
                <a:cs typeface="Verdana" pitchFamily="34" charset="0"/>
              </a:defRPr>
            </a:lvl1pPr>
          </a:lstStyle>
          <a:p>
            <a:fld id="{9A4D8D99-31A6-CE44-A4D9-5366428C25E9}" type="slidenum">
              <a:rPr lang="en-US" smtClean="0"/>
              <a:pPr/>
              <a:t>‹Nr.›</a:t>
            </a:fld>
            <a:endParaRPr lang="en-US" dirty="0"/>
          </a:p>
        </p:txBody>
      </p:sp>
      <p:sp>
        <p:nvSpPr>
          <p:cNvPr id="10" name="Fußzeilenplatzhalter 27">
            <a:extLst>
              <a:ext uri="{FF2B5EF4-FFF2-40B4-BE49-F238E27FC236}">
                <a16:creationId xmlns:a16="http://schemas.microsoft.com/office/drawing/2014/main" id="{082E16B8-4842-46C7-99F9-F01C3EDB6F4F}"/>
              </a:ext>
            </a:extLst>
          </p:cNvPr>
          <p:cNvSpPr>
            <a:spLocks noGrp="1"/>
          </p:cNvSpPr>
          <p:nvPr>
            <p:ph type="ftr" sz="quarter" idx="3"/>
          </p:nvPr>
        </p:nvSpPr>
        <p:spPr>
          <a:xfrm>
            <a:off x="546073" y="4851853"/>
            <a:ext cx="3017815" cy="244939"/>
          </a:xfrm>
          <a:prstGeom prst="rect">
            <a:avLst/>
          </a:prstGeom>
          <a:effectLst/>
        </p:spPr>
        <p:txBody>
          <a:bodyPr vert="horz" lIns="36000" tIns="0" rIns="91440" bIns="0" rtlCol="0" anchor="ctr"/>
          <a:lstStyle>
            <a:lvl1pPr algn="l">
              <a:defRPr sz="900" b="0">
                <a:solidFill>
                  <a:schemeClr val="tx1"/>
                </a:solidFill>
              </a:defRPr>
            </a:lvl1pPr>
          </a:lstStyle>
          <a:p>
            <a:r>
              <a:rPr lang="de-DE" dirty="0"/>
              <a:t>│</a:t>
            </a:r>
          </a:p>
        </p:txBody>
      </p:sp>
    </p:spTree>
    <p:extLst>
      <p:ext uri="{BB962C8B-B14F-4D97-AF65-F5344CB8AC3E}">
        <p14:creationId xmlns:p14="http://schemas.microsoft.com/office/powerpoint/2010/main" val="2797820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6_Cover_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C7A705C-B2E4-4D5F-8AD4-531F93CD12D3}"/>
              </a:ext>
            </a:extLst>
          </p:cNvPr>
          <p:cNvGraphicFramePr>
            <a:graphicFrameLocks noChangeAspect="1"/>
          </p:cNvGraphicFramePr>
          <p:nvPr userDrawn="1">
            <p:custDataLst>
              <p:tags r:id="rId1"/>
            </p:custDataLst>
            <p:extLst>
              <p:ext uri="{D42A27DB-BD31-4B8C-83A1-F6EECF244321}">
                <p14:modId xmlns:p14="http://schemas.microsoft.com/office/powerpoint/2010/main" val="1474723756"/>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4" imgW="487" imgH="488" progId="TCLayout.ActiveDocument.1">
                  <p:embed/>
                </p:oleObj>
              </mc:Choice>
              <mc:Fallback>
                <p:oleObj name="think-cell Folie" r:id="rId4" imgW="487" imgH="488" progId="TCLayout.ActiveDocument.1">
                  <p:embed/>
                  <p:pic>
                    <p:nvPicPr>
                      <p:cNvPr id="4" name="Objekt 3" hidden="1">
                        <a:extLst>
                          <a:ext uri="{FF2B5EF4-FFF2-40B4-BE49-F238E27FC236}">
                            <a16:creationId xmlns:a16="http://schemas.microsoft.com/office/drawing/2014/main" id="{2C7A705C-B2E4-4D5F-8AD4-531F93CD12D3}"/>
                          </a:ext>
                        </a:extLst>
                      </p:cNvPr>
                      <p:cNvPicPr/>
                      <p:nvPr/>
                    </p:nvPicPr>
                    <p:blipFill>
                      <a:blip r:embed="rId5"/>
                      <a:stretch>
                        <a:fillRect/>
                      </a:stretch>
                    </p:blipFill>
                    <p:spPr>
                      <a:xfrm>
                        <a:off x="1080" y="1083"/>
                        <a:ext cx="1080" cy="1080"/>
                      </a:xfrm>
                      <a:prstGeom prst="rect">
                        <a:avLst/>
                      </a:prstGeom>
                    </p:spPr>
                  </p:pic>
                </p:oleObj>
              </mc:Fallback>
            </mc:AlternateContent>
          </a:graphicData>
        </a:graphic>
      </p:graphicFrame>
      <p:sp>
        <p:nvSpPr>
          <p:cNvPr id="7" name="Textfeld 6">
            <a:extLst>
              <a:ext uri="{FF2B5EF4-FFF2-40B4-BE49-F238E27FC236}">
                <a16:creationId xmlns:a16="http://schemas.microsoft.com/office/drawing/2014/main" id="{66C40C36-EF4C-4DD5-B5CF-15024C93BA80}"/>
              </a:ext>
            </a:extLst>
          </p:cNvPr>
          <p:cNvSpPr txBox="1"/>
          <p:nvPr userDrawn="1"/>
        </p:nvSpPr>
        <p:spPr>
          <a:xfrm>
            <a:off x="1" y="0"/>
            <a:ext cx="9143999" cy="5143500"/>
          </a:xfrm>
          <a:prstGeom prst="rect">
            <a:avLst/>
          </a:prstGeom>
          <a:solidFill>
            <a:srgbClr val="595959">
              <a:alpha val="69804"/>
            </a:srgbClr>
          </a:solidFill>
          <a:ln>
            <a:noFill/>
          </a:ln>
        </p:spPr>
        <p:style>
          <a:lnRef idx="0">
            <a:scrgbClr r="0" g="0" b="0"/>
          </a:lnRef>
          <a:fillRef idx="0">
            <a:scrgbClr r="0" g="0" b="0"/>
          </a:fillRef>
          <a:effectRef idx="0">
            <a:scrgbClr r="0" g="0" b="0"/>
          </a:effectRef>
          <a:fontRef idx="minor">
            <a:schemeClr val="lt1"/>
          </a:fontRef>
        </p:style>
        <p:txBody>
          <a:bodyPr wrap="none" rtlCol="0" anchor="ctr">
            <a:noAutofit/>
          </a:bodyPr>
          <a:lstStyle/>
          <a:p>
            <a:pPr marL="0" marR="0" lvl="0" indent="0" algn="ctr" defTabSz="696351" rtl="0" eaLnBrk="1" fontAlgn="auto" latinLnBrk="0" hangingPunct="1">
              <a:lnSpc>
                <a:spcPct val="100000"/>
              </a:lnSpc>
              <a:spcBef>
                <a:spcPts val="0"/>
              </a:spcBef>
              <a:spcAft>
                <a:spcPts val="0"/>
              </a:spcAft>
              <a:buClr>
                <a:srgbClr val="404040"/>
              </a:buClr>
              <a:buSzPct val="100000"/>
              <a:buFontTx/>
              <a:buNone/>
              <a:tabLst/>
              <a:defRPr/>
            </a:pPr>
            <a:endParaRPr kumimoji="0" lang="de-DE" sz="2947" b="1" i="0" u="none" strike="noStrike" kern="1200" cap="none" spc="0" normalizeH="0" baseline="0" noProof="0" dirty="0">
              <a:ln>
                <a:noFill/>
              </a:ln>
              <a:solidFill>
                <a:srgbClr val="FFFFFF"/>
              </a:solidFill>
              <a:effectLst/>
              <a:uLnTx/>
              <a:uFillTx/>
              <a:latin typeface="Tahoma"/>
              <a:ea typeface="+mn-ea"/>
              <a:cs typeface="+mn-cs"/>
            </a:endParaRPr>
          </a:p>
        </p:txBody>
      </p:sp>
      <p:grpSp>
        <p:nvGrpSpPr>
          <p:cNvPr id="8" name="Gruppieren 7">
            <a:extLst>
              <a:ext uri="{FF2B5EF4-FFF2-40B4-BE49-F238E27FC236}">
                <a16:creationId xmlns:a16="http://schemas.microsoft.com/office/drawing/2014/main" id="{4694C762-F74F-427C-8B82-6DA36A18CE81}"/>
              </a:ext>
            </a:extLst>
          </p:cNvPr>
          <p:cNvGrpSpPr/>
          <p:nvPr userDrawn="1"/>
        </p:nvGrpSpPr>
        <p:grpSpPr>
          <a:xfrm>
            <a:off x="1266330" y="954821"/>
            <a:ext cx="6610260" cy="3280969"/>
            <a:chOff x="1864538" y="1405622"/>
            <a:chExt cx="9732920" cy="4822215"/>
          </a:xfrm>
        </p:grpSpPr>
        <p:sp>
          <p:nvSpPr>
            <p:cNvPr id="11" name="Titel 3">
              <a:extLst>
                <a:ext uri="{FF2B5EF4-FFF2-40B4-BE49-F238E27FC236}">
                  <a16:creationId xmlns:a16="http://schemas.microsoft.com/office/drawing/2014/main" id="{45C5F6C6-A26D-4F83-B6CC-D866641E11AA}"/>
                </a:ext>
              </a:extLst>
            </p:cNvPr>
            <p:cNvSpPr txBox="1">
              <a:spLocks/>
            </p:cNvSpPr>
            <p:nvPr userDrawn="1"/>
          </p:nvSpPr>
          <p:spPr>
            <a:xfrm>
              <a:off x="1864538" y="1405622"/>
              <a:ext cx="9732920" cy="4822215"/>
            </a:xfrm>
            <a:prstGeom prst="rect">
              <a:avLst/>
            </a:prstGeom>
            <a:noFill/>
            <a:ln w="19050">
              <a:solidFill>
                <a:schemeClr val="bg1"/>
              </a:solidFill>
              <a:miter lim="800000"/>
              <a:headEnd/>
              <a:tailEnd/>
            </a:ln>
          </p:spPr>
          <p:txBody>
            <a:bodyPr vert="horz" wrap="square" lIns="0" tIns="39606" rIns="0" bIns="0" numCol="1" anchor="t" anchorCtr="0" compatLnSpc="1">
              <a:prstTxWarp prst="textNoShape">
                <a:avLst/>
              </a:prstTxWarp>
            </a:bodyPr>
            <a:lstStyle>
              <a:lvl1pPr defTabSz="994888" eaLnBrk="0" fontAlgn="base" hangingPunct="0">
                <a:spcBef>
                  <a:spcPct val="0"/>
                </a:spcBef>
                <a:spcAft>
                  <a:spcPct val="0"/>
                </a:spcAft>
                <a:buClr>
                  <a:schemeClr val="folHlink"/>
                </a:buClr>
                <a:buSzPct val="75000"/>
                <a:buFont typeface="Times" charset="0"/>
                <a:defRPr lang="de-DE" sz="2000" b="1" kern="0" smtClean="0">
                  <a:solidFill>
                    <a:srgbClr val="404040"/>
                  </a:solidFill>
                  <a:latin typeface="Tahoma"/>
                  <a:ea typeface="ＭＳ Ｐゴシック" pitchFamily="-109" charset="-128"/>
                  <a:cs typeface="Tahoma"/>
                </a:defRPr>
              </a:lvl1pPr>
              <a:lvl2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2pPr>
              <a:lvl3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3pPr>
              <a:lvl4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4pPr>
              <a:lvl5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5pPr>
              <a:lvl6pPr marL="456984"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ctr" defTabSz="664598" rtl="0" eaLnBrk="0" fontAlgn="base" latinLnBrk="0" hangingPunct="0">
                <a:lnSpc>
                  <a:spcPct val="100000"/>
                </a:lnSpc>
                <a:spcBef>
                  <a:spcPct val="0"/>
                </a:spcBef>
                <a:spcAft>
                  <a:spcPct val="0"/>
                </a:spcAft>
                <a:buClr>
                  <a:srgbClr val="954F72"/>
                </a:buClr>
                <a:buSzPct val="75000"/>
                <a:buFont typeface="Times" charset="0"/>
                <a:buNone/>
                <a:tabLst/>
                <a:defRPr/>
              </a:pPr>
              <a:endParaRPr kumimoji="0" lang="de-DE" sz="2137" b="1" i="0" u="none" strike="noStrike" kern="0" cap="none" spc="0" normalizeH="0" baseline="0" noProof="0" dirty="0">
                <a:ln>
                  <a:noFill/>
                </a:ln>
                <a:solidFill>
                  <a:srgbClr val="FFFFFF"/>
                </a:solidFill>
                <a:effectLst/>
                <a:uLnTx/>
                <a:uFillTx/>
                <a:latin typeface="Georgia" panose="02040502050405020303" pitchFamily="18" charset="0"/>
                <a:ea typeface="ＭＳ Ｐゴシック" pitchFamily="-109" charset="-128"/>
                <a:cs typeface="Tahoma"/>
              </a:endParaRPr>
            </a:p>
          </p:txBody>
        </p:sp>
        <p:cxnSp>
          <p:nvCxnSpPr>
            <p:cNvPr id="12" name="Gerader Verbinder 9">
              <a:extLst>
                <a:ext uri="{FF2B5EF4-FFF2-40B4-BE49-F238E27FC236}">
                  <a16:creationId xmlns:a16="http://schemas.microsoft.com/office/drawing/2014/main" id="{53AEBF95-84E3-4A76-921E-2AFAEBAE7FED}"/>
                </a:ext>
              </a:extLst>
            </p:cNvPr>
            <p:cNvCxnSpPr/>
            <p:nvPr userDrawn="1"/>
          </p:nvCxnSpPr>
          <p:spPr bwMode="auto">
            <a:xfrm>
              <a:off x="4027811" y="4535837"/>
              <a:ext cx="5406375" cy="0"/>
            </a:xfrm>
            <a:prstGeom prst="line">
              <a:avLst/>
            </a:prstGeom>
            <a:solidFill>
              <a:schemeClr val="bg1"/>
            </a:solidFill>
            <a:ln w="38100" cap="flat" cmpd="sng" algn="ctr">
              <a:gradFill flip="none" rotWithShape="1">
                <a:gsLst>
                  <a:gs pos="75000">
                    <a:srgbClr val="FFFFFF">
                      <a:alpha val="50000"/>
                    </a:srgbClr>
                  </a:gs>
                  <a:gs pos="50000">
                    <a:schemeClr val="bg1"/>
                  </a:gs>
                  <a:gs pos="25000">
                    <a:srgbClr val="FFFFFF">
                      <a:alpha val="50000"/>
                    </a:srgbClr>
                  </a:gs>
                  <a:gs pos="0">
                    <a:schemeClr val="bg1">
                      <a:alpha val="0"/>
                    </a:schemeClr>
                  </a:gs>
                  <a:gs pos="100000">
                    <a:schemeClr val="bg1">
                      <a:alpha val="0"/>
                    </a:schemeClr>
                  </a:gs>
                </a:gsLst>
                <a:lin ang="0" scaled="1"/>
                <a:tileRect/>
              </a:gradFill>
              <a:prstDash val="solid"/>
              <a:round/>
              <a:headEnd type="none" w="med" len="med"/>
              <a:tailEnd type="none" w="med" len="med"/>
            </a:ln>
            <a:effectLst/>
          </p:spPr>
        </p:cxnSp>
        <p:sp>
          <p:nvSpPr>
            <p:cNvPr id="13" name="Rechteck 12">
              <a:extLst>
                <a:ext uri="{FF2B5EF4-FFF2-40B4-BE49-F238E27FC236}">
                  <a16:creationId xmlns:a16="http://schemas.microsoft.com/office/drawing/2014/main" id="{85778E09-E693-4556-B7DD-2BD6C485053F}"/>
                </a:ext>
              </a:extLst>
            </p:cNvPr>
            <p:cNvSpPr/>
            <p:nvPr userDrawn="1"/>
          </p:nvSpPr>
          <p:spPr>
            <a:xfrm>
              <a:off x="4698713" y="1918911"/>
              <a:ext cx="4078993" cy="2101852"/>
            </a:xfrm>
            <a:prstGeom prst="rect">
              <a:avLst/>
            </a:prstGeom>
          </p:spPr>
          <p:txBody>
            <a:bodyPr wrap="none" anchor="ctr">
              <a:spAutoFit/>
            </a:bodyPr>
            <a:lstStyle/>
            <a:p>
              <a:pPr marL="0" marR="0" lvl="0" indent="0" algn="ctr" defTabSz="664598" rtl="0" eaLnBrk="0" fontAlgn="base" latinLnBrk="0" hangingPunct="0">
                <a:lnSpc>
                  <a:spcPct val="100000"/>
                </a:lnSpc>
                <a:spcBef>
                  <a:spcPct val="0"/>
                </a:spcBef>
                <a:spcAft>
                  <a:spcPct val="0"/>
                </a:spcAft>
                <a:buClr>
                  <a:srgbClr val="954F72"/>
                </a:buClr>
                <a:buSzPct val="75000"/>
                <a:buFont typeface="Times" charset="0"/>
                <a:buNone/>
                <a:tabLst/>
                <a:defRPr/>
              </a:pPr>
              <a:r>
                <a:rPr kumimoji="0" lang="de-DE" sz="8693" b="0" i="0" u="none" strike="noStrike" kern="0" cap="none" spc="600" normalizeH="0" baseline="0" noProof="0" dirty="0">
                  <a:ln>
                    <a:noFill/>
                  </a:ln>
                  <a:solidFill>
                    <a:prstClr val="white"/>
                  </a:solidFill>
                  <a:effectLst/>
                  <a:uLnTx/>
                  <a:uFillTx/>
                  <a:latin typeface="Arial"/>
                  <a:ea typeface="ＭＳ Ｐゴシック" pitchFamily="-109" charset="-128"/>
                  <a:cs typeface="Tahoma"/>
                </a:rPr>
                <a:t>Q&amp;A</a:t>
              </a:r>
            </a:p>
          </p:txBody>
        </p:sp>
        <p:sp>
          <p:nvSpPr>
            <p:cNvPr id="15" name="Rechteck 14">
              <a:extLst>
                <a:ext uri="{FF2B5EF4-FFF2-40B4-BE49-F238E27FC236}">
                  <a16:creationId xmlns:a16="http://schemas.microsoft.com/office/drawing/2014/main" id="{38D5EFE2-F6EB-4D03-A562-A29463CCCE19}"/>
                </a:ext>
              </a:extLst>
            </p:cNvPr>
            <p:cNvSpPr/>
            <p:nvPr userDrawn="1"/>
          </p:nvSpPr>
          <p:spPr>
            <a:xfrm>
              <a:off x="2822074" y="5068249"/>
              <a:ext cx="7895524" cy="627173"/>
            </a:xfrm>
            <a:prstGeom prst="rect">
              <a:avLst/>
            </a:prstGeom>
          </p:spPr>
          <p:txBody>
            <a:bodyPr wrap="none" anchor="ctr">
              <a:spAutoFit/>
            </a:bodyPr>
            <a:lstStyle/>
            <a:p>
              <a:pPr marL="0" marR="0" lvl="0" indent="0" algn="ctr" defTabSz="664598" rtl="0" eaLnBrk="0" fontAlgn="base" latinLnBrk="0" hangingPunct="0">
                <a:lnSpc>
                  <a:spcPct val="100000"/>
                </a:lnSpc>
                <a:spcBef>
                  <a:spcPct val="0"/>
                </a:spcBef>
                <a:spcAft>
                  <a:spcPct val="0"/>
                </a:spcAft>
                <a:buClr>
                  <a:srgbClr val="954F72"/>
                </a:buClr>
                <a:buSzPct val="75000"/>
                <a:buFont typeface="Times" charset="0"/>
                <a:buNone/>
                <a:tabLst/>
                <a:defRPr/>
              </a:pPr>
              <a:r>
                <a:rPr kumimoji="0" lang="de-DE" sz="2173" b="0" i="0" u="none" strike="noStrike" kern="0" cap="none" spc="300" normalizeH="0" baseline="0" noProof="0" dirty="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rPr>
                <a:t>Wir freuen uns auf Eure Fragen!</a:t>
              </a:r>
            </a:p>
          </p:txBody>
        </p:sp>
      </p:grpSp>
    </p:spTree>
    <p:extLst>
      <p:ext uri="{BB962C8B-B14F-4D97-AF65-F5344CB8AC3E}">
        <p14:creationId xmlns:p14="http://schemas.microsoft.com/office/powerpoint/2010/main" val="2580403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Benutzerdefiniertes Layout">
    <p:bg>
      <p:bgPr>
        <a:solidFill>
          <a:schemeClr val="accent1"/>
        </a:solidFill>
        <a:effectLst/>
      </p:bgPr>
    </p:bg>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27A6A6F2-2527-4DCE-8058-28D6DC69CC74}"/>
              </a:ext>
            </a:extLst>
          </p:cNvPr>
          <p:cNvGraphicFramePr>
            <a:graphicFrameLocks noChangeAspect="1"/>
          </p:cNvGraphicFramePr>
          <p:nvPr userDrawn="1">
            <p:custDataLst>
              <p:tags r:id="rId1"/>
            </p:custDataLst>
            <p:extLst>
              <p:ext uri="{D42A27DB-BD31-4B8C-83A1-F6EECF244321}">
                <p14:modId xmlns:p14="http://schemas.microsoft.com/office/powerpoint/2010/main" val="4125860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11" name="Objekt 10" hidden="1">
                        <a:extLst>
                          <a:ext uri="{FF2B5EF4-FFF2-40B4-BE49-F238E27FC236}">
                            <a16:creationId xmlns:a16="http://schemas.microsoft.com/office/drawing/2014/main" id="{27A6A6F2-2527-4DCE-8058-28D6DC69CC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feld 4">
            <a:extLst>
              <a:ext uri="{FF2B5EF4-FFF2-40B4-BE49-F238E27FC236}">
                <a16:creationId xmlns:a16="http://schemas.microsoft.com/office/drawing/2014/main" id="{F4CDB2F1-08CF-4575-9A66-FC7754B5842A}"/>
              </a:ext>
            </a:extLst>
          </p:cNvPr>
          <p:cNvSpPr txBox="1"/>
          <p:nvPr userDrawn="1"/>
        </p:nvSpPr>
        <p:spPr>
          <a:xfrm>
            <a:off x="1" y="0"/>
            <a:ext cx="9143999" cy="51435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rtlCol="0" anchor="ctr">
            <a:noAutofit/>
          </a:bodyPr>
          <a:lstStyle/>
          <a:p>
            <a:pPr marL="0" marR="0" lvl="0" indent="0" algn="ctr" defTabSz="696351" rtl="0" eaLnBrk="1" fontAlgn="auto" latinLnBrk="0" hangingPunct="1">
              <a:lnSpc>
                <a:spcPct val="100000"/>
              </a:lnSpc>
              <a:spcBef>
                <a:spcPts val="0"/>
              </a:spcBef>
              <a:spcAft>
                <a:spcPts val="0"/>
              </a:spcAft>
              <a:buClr>
                <a:srgbClr val="404040"/>
              </a:buClr>
              <a:buSzPct val="100000"/>
              <a:buFontTx/>
              <a:buNone/>
              <a:tabLst/>
              <a:defRPr/>
            </a:pPr>
            <a:endParaRPr kumimoji="0" lang="de-DE" sz="2947" b="1" i="0" u="none" strike="noStrike" kern="1200" cap="none" spc="0" normalizeH="0" baseline="0" noProof="0" dirty="0">
              <a:ln>
                <a:noFill/>
              </a:ln>
              <a:solidFill>
                <a:srgbClr val="FFFFFF"/>
              </a:solidFill>
              <a:effectLst/>
              <a:uLnTx/>
              <a:uFillTx/>
              <a:latin typeface="Tahoma"/>
              <a:ea typeface="+mn-ea"/>
              <a:cs typeface="+mn-cs"/>
            </a:endParaRPr>
          </a:p>
        </p:txBody>
      </p:sp>
      <p:grpSp>
        <p:nvGrpSpPr>
          <p:cNvPr id="12" name="Gruppieren 11">
            <a:extLst>
              <a:ext uri="{FF2B5EF4-FFF2-40B4-BE49-F238E27FC236}">
                <a16:creationId xmlns:a16="http://schemas.microsoft.com/office/drawing/2014/main" id="{992DCDF0-BD78-4C48-AD96-BEFFCD47868A}"/>
              </a:ext>
            </a:extLst>
          </p:cNvPr>
          <p:cNvGrpSpPr/>
          <p:nvPr userDrawn="1"/>
        </p:nvGrpSpPr>
        <p:grpSpPr>
          <a:xfrm>
            <a:off x="1266330" y="954821"/>
            <a:ext cx="6610260" cy="3280969"/>
            <a:chOff x="1864538" y="1405622"/>
            <a:chExt cx="9732920" cy="4822215"/>
          </a:xfrm>
          <a:solidFill>
            <a:schemeClr val="accent1"/>
          </a:solidFill>
        </p:grpSpPr>
        <p:sp>
          <p:nvSpPr>
            <p:cNvPr id="13" name="Titel 3">
              <a:extLst>
                <a:ext uri="{FF2B5EF4-FFF2-40B4-BE49-F238E27FC236}">
                  <a16:creationId xmlns:a16="http://schemas.microsoft.com/office/drawing/2014/main" id="{ED5BA761-B16E-4A46-8D3E-F5AF921FDE4C}"/>
                </a:ext>
              </a:extLst>
            </p:cNvPr>
            <p:cNvSpPr txBox="1">
              <a:spLocks/>
            </p:cNvSpPr>
            <p:nvPr userDrawn="1"/>
          </p:nvSpPr>
          <p:spPr>
            <a:xfrm>
              <a:off x="1864538" y="1405622"/>
              <a:ext cx="9732920" cy="4822215"/>
            </a:xfrm>
            <a:prstGeom prst="rect">
              <a:avLst/>
            </a:prstGeom>
            <a:grpFill/>
            <a:ln w="19050">
              <a:noFill/>
              <a:miter lim="800000"/>
              <a:headEnd/>
              <a:tailEnd/>
            </a:ln>
          </p:spPr>
          <p:txBody>
            <a:bodyPr vert="horz" wrap="square" lIns="0" tIns="39606" rIns="0" bIns="0" numCol="1" anchor="t" anchorCtr="0" compatLnSpc="1">
              <a:prstTxWarp prst="textNoShape">
                <a:avLst/>
              </a:prstTxWarp>
            </a:bodyPr>
            <a:lstStyle>
              <a:lvl1pPr defTabSz="994888" eaLnBrk="0" fontAlgn="base" hangingPunct="0">
                <a:spcBef>
                  <a:spcPct val="0"/>
                </a:spcBef>
                <a:spcAft>
                  <a:spcPct val="0"/>
                </a:spcAft>
                <a:buClr>
                  <a:schemeClr val="folHlink"/>
                </a:buClr>
                <a:buSzPct val="75000"/>
                <a:buFont typeface="Times" charset="0"/>
                <a:defRPr lang="de-DE" sz="2000" b="1" kern="0" smtClean="0">
                  <a:solidFill>
                    <a:srgbClr val="404040"/>
                  </a:solidFill>
                  <a:latin typeface="Tahoma"/>
                  <a:ea typeface="ＭＳ Ｐゴシック" pitchFamily="-109" charset="-128"/>
                  <a:cs typeface="Tahoma"/>
                </a:defRPr>
              </a:lvl1pPr>
              <a:lvl2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2pPr>
              <a:lvl3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3pPr>
              <a:lvl4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4pPr>
              <a:lvl5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5pPr>
              <a:lvl6pPr marL="456984"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ctr" defTabSz="664598" rtl="0" eaLnBrk="0" fontAlgn="base" latinLnBrk="0" hangingPunct="0">
                <a:lnSpc>
                  <a:spcPct val="100000"/>
                </a:lnSpc>
                <a:spcBef>
                  <a:spcPct val="0"/>
                </a:spcBef>
                <a:spcAft>
                  <a:spcPct val="0"/>
                </a:spcAft>
                <a:buClr>
                  <a:srgbClr val="954F72"/>
                </a:buClr>
                <a:buSzPct val="75000"/>
                <a:buFont typeface="Times" charset="0"/>
                <a:buNone/>
                <a:tabLst/>
                <a:defRPr/>
              </a:pPr>
              <a:endParaRPr kumimoji="0" lang="de-DE" sz="2137" b="1" i="0" u="none" strike="noStrike" kern="0" cap="none" spc="0" normalizeH="0" baseline="0" noProof="0" dirty="0">
                <a:ln>
                  <a:noFill/>
                </a:ln>
                <a:solidFill>
                  <a:srgbClr val="FFFFFF"/>
                </a:solidFill>
                <a:effectLst/>
                <a:uLnTx/>
                <a:uFillTx/>
                <a:latin typeface="Georgia" panose="02040502050405020303" pitchFamily="18" charset="0"/>
                <a:ea typeface="ＭＳ Ｐゴシック" pitchFamily="-109" charset="-128"/>
                <a:cs typeface="Tahoma"/>
              </a:endParaRPr>
            </a:p>
          </p:txBody>
        </p:sp>
        <p:cxnSp>
          <p:nvCxnSpPr>
            <p:cNvPr id="14" name="Gerader Verbinder 9">
              <a:extLst>
                <a:ext uri="{FF2B5EF4-FFF2-40B4-BE49-F238E27FC236}">
                  <a16:creationId xmlns:a16="http://schemas.microsoft.com/office/drawing/2014/main" id="{23E2F130-5437-4EB1-8848-1D60CB78B7A9}"/>
                </a:ext>
              </a:extLst>
            </p:cNvPr>
            <p:cNvCxnSpPr/>
            <p:nvPr userDrawn="1"/>
          </p:nvCxnSpPr>
          <p:spPr bwMode="auto">
            <a:xfrm>
              <a:off x="4027811" y="4535837"/>
              <a:ext cx="5406375" cy="0"/>
            </a:xfrm>
            <a:prstGeom prst="line">
              <a:avLst/>
            </a:prstGeom>
            <a:grpFill/>
            <a:ln w="38100" cap="flat" cmpd="sng" algn="ctr">
              <a:solidFill>
                <a:schemeClr val="bg2"/>
              </a:solidFill>
              <a:prstDash val="solid"/>
              <a:round/>
              <a:headEnd type="none" w="med" len="med"/>
              <a:tailEnd type="none" w="med" len="med"/>
            </a:ln>
            <a:effectLst/>
          </p:spPr>
        </p:cxnSp>
        <p:sp>
          <p:nvSpPr>
            <p:cNvPr id="15" name="Rechteck 14">
              <a:extLst>
                <a:ext uri="{FF2B5EF4-FFF2-40B4-BE49-F238E27FC236}">
                  <a16:creationId xmlns:a16="http://schemas.microsoft.com/office/drawing/2014/main" id="{42D0B934-3E79-425C-9B58-059CD11F87B8}"/>
                </a:ext>
              </a:extLst>
            </p:cNvPr>
            <p:cNvSpPr/>
            <p:nvPr userDrawn="1"/>
          </p:nvSpPr>
          <p:spPr>
            <a:xfrm>
              <a:off x="4698713" y="1918911"/>
              <a:ext cx="4078993" cy="2101852"/>
            </a:xfrm>
            <a:prstGeom prst="rect">
              <a:avLst/>
            </a:prstGeom>
            <a:grpFill/>
            <a:ln>
              <a:noFill/>
            </a:ln>
          </p:spPr>
          <p:txBody>
            <a:bodyPr wrap="none" anchor="ctr">
              <a:spAutoFit/>
            </a:bodyPr>
            <a:lstStyle/>
            <a:p>
              <a:pPr marL="0" marR="0" lvl="0" indent="0" algn="ctr" defTabSz="664598" rtl="0" eaLnBrk="0" fontAlgn="base" latinLnBrk="0" hangingPunct="0">
                <a:lnSpc>
                  <a:spcPct val="100000"/>
                </a:lnSpc>
                <a:spcBef>
                  <a:spcPct val="0"/>
                </a:spcBef>
                <a:spcAft>
                  <a:spcPct val="0"/>
                </a:spcAft>
                <a:buClr>
                  <a:srgbClr val="954F72"/>
                </a:buClr>
                <a:buSzPct val="75000"/>
                <a:buFont typeface="Times" charset="0"/>
                <a:buNone/>
                <a:tabLst/>
                <a:defRPr/>
              </a:pPr>
              <a:r>
                <a:rPr kumimoji="0" lang="de-DE" sz="8693" b="0" i="0" u="none" strike="noStrike" kern="0" cap="none" spc="600" normalizeH="0" baseline="0" noProof="0" dirty="0">
                  <a:ln>
                    <a:noFill/>
                  </a:ln>
                  <a:solidFill>
                    <a:schemeClr val="bg2"/>
                  </a:solidFill>
                  <a:effectLst/>
                  <a:uLnTx/>
                  <a:uFillTx/>
                  <a:latin typeface="Arial"/>
                  <a:ea typeface="ＭＳ Ｐゴシック" pitchFamily="-109" charset="-128"/>
                  <a:cs typeface="Tahoma"/>
                </a:rPr>
                <a:t>Q&amp;A</a:t>
              </a:r>
            </a:p>
          </p:txBody>
        </p:sp>
        <p:sp>
          <p:nvSpPr>
            <p:cNvPr id="16" name="Rechteck 15">
              <a:extLst>
                <a:ext uri="{FF2B5EF4-FFF2-40B4-BE49-F238E27FC236}">
                  <a16:creationId xmlns:a16="http://schemas.microsoft.com/office/drawing/2014/main" id="{82F57640-6E90-4F6F-B64B-FF2F2870CF6E}"/>
                </a:ext>
              </a:extLst>
            </p:cNvPr>
            <p:cNvSpPr/>
            <p:nvPr userDrawn="1"/>
          </p:nvSpPr>
          <p:spPr>
            <a:xfrm>
              <a:off x="2822074" y="5068249"/>
              <a:ext cx="7895524" cy="627173"/>
            </a:xfrm>
            <a:prstGeom prst="rect">
              <a:avLst/>
            </a:prstGeom>
            <a:grpFill/>
            <a:ln>
              <a:noFill/>
            </a:ln>
          </p:spPr>
          <p:txBody>
            <a:bodyPr wrap="none" anchor="ctr">
              <a:spAutoFit/>
            </a:bodyPr>
            <a:lstStyle/>
            <a:p>
              <a:pPr marL="0" marR="0" lvl="0" indent="0" algn="ctr" defTabSz="664598" rtl="0" eaLnBrk="0" fontAlgn="base" latinLnBrk="0" hangingPunct="0">
                <a:lnSpc>
                  <a:spcPct val="100000"/>
                </a:lnSpc>
                <a:spcBef>
                  <a:spcPct val="0"/>
                </a:spcBef>
                <a:spcAft>
                  <a:spcPct val="0"/>
                </a:spcAft>
                <a:buClr>
                  <a:srgbClr val="954F72"/>
                </a:buClr>
                <a:buSzPct val="75000"/>
                <a:buFont typeface="Times" charset="0"/>
                <a:buNone/>
                <a:tabLst/>
                <a:defRPr/>
              </a:pPr>
              <a:r>
                <a:rPr kumimoji="0" lang="de-DE" sz="2173" b="0" i="0" u="none" strike="noStrike" kern="0" cap="none" spc="300" normalizeH="0" baseline="0" noProof="0" dirty="0">
                  <a:ln>
                    <a:noFill/>
                  </a:ln>
                  <a:solidFill>
                    <a:schemeClr val="bg2"/>
                  </a:solidFill>
                  <a:effectLst/>
                  <a:uLnTx/>
                  <a:uFillTx/>
                  <a:latin typeface="Arial" panose="020B0604020202020204" pitchFamily="34" charset="0"/>
                  <a:ea typeface="Arial Unicode MS" panose="020B0604020202020204" pitchFamily="34" charset="-128"/>
                  <a:cs typeface="Arial" panose="020B0604020202020204" pitchFamily="34" charset="0"/>
                </a:rPr>
                <a:t>Wir freuen uns auf Eure Fragen!</a:t>
              </a:r>
            </a:p>
          </p:txBody>
        </p:sp>
      </p:grpSp>
    </p:spTree>
    <p:extLst>
      <p:ext uri="{BB962C8B-B14F-4D97-AF65-F5344CB8AC3E}">
        <p14:creationId xmlns:p14="http://schemas.microsoft.com/office/powerpoint/2010/main" val="3542876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Benutzerdefiniertes Layou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8641AE7D-A9AE-DF49-A81A-83EDEEEF3D26}"/>
              </a:ext>
            </a:extLst>
          </p:cNvPr>
          <p:cNvGraphicFramePr>
            <a:graphicFrameLocks noChangeAspect="1"/>
          </p:cNvGraphicFramePr>
          <p:nvPr userDrawn="1">
            <p:custDataLst>
              <p:tags r:id="rId1"/>
            </p:custDataLst>
            <p:extLst>
              <p:ext uri="{D42A27DB-BD31-4B8C-83A1-F6EECF244321}">
                <p14:modId xmlns:p14="http://schemas.microsoft.com/office/powerpoint/2010/main" val="23005141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11" name="Objekt 10" hidden="1">
                        <a:extLst>
                          <a:ext uri="{FF2B5EF4-FFF2-40B4-BE49-F238E27FC236}">
                            <a16:creationId xmlns:a16="http://schemas.microsoft.com/office/drawing/2014/main" id="{8641AE7D-A9AE-DF49-A81A-83EDEEEF3D2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Rechteck 4">
            <a:extLst>
              <a:ext uri="{FF2B5EF4-FFF2-40B4-BE49-F238E27FC236}">
                <a16:creationId xmlns:a16="http://schemas.microsoft.com/office/drawing/2014/main" id="{D408AAC9-FB75-FC45-9AD7-A4DBDEC98C5E}"/>
              </a:ext>
            </a:extLst>
          </p:cNvPr>
          <p:cNvSpPr/>
          <p:nvPr userDrawn="1"/>
        </p:nvSpPr>
        <p:spPr>
          <a:xfrm>
            <a:off x="0" y="0"/>
            <a:ext cx="9155546" cy="5168370"/>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uppieren 5">
            <a:extLst>
              <a:ext uri="{FF2B5EF4-FFF2-40B4-BE49-F238E27FC236}">
                <a16:creationId xmlns:a16="http://schemas.microsoft.com/office/drawing/2014/main" id="{0AE5C715-8429-0048-A265-ED4245A1A834}"/>
              </a:ext>
            </a:extLst>
          </p:cNvPr>
          <p:cNvGrpSpPr/>
          <p:nvPr userDrawn="1"/>
        </p:nvGrpSpPr>
        <p:grpSpPr>
          <a:xfrm>
            <a:off x="1266330" y="954821"/>
            <a:ext cx="6638663" cy="3280969"/>
            <a:chOff x="1864538" y="1405622"/>
            <a:chExt cx="9774741" cy="4822215"/>
          </a:xfrm>
          <a:solidFill>
            <a:schemeClr val="tx1">
              <a:lumMod val="90000"/>
              <a:lumOff val="10000"/>
            </a:schemeClr>
          </a:solidFill>
        </p:grpSpPr>
        <p:sp>
          <p:nvSpPr>
            <p:cNvPr id="7" name="Titel 3">
              <a:extLst>
                <a:ext uri="{FF2B5EF4-FFF2-40B4-BE49-F238E27FC236}">
                  <a16:creationId xmlns:a16="http://schemas.microsoft.com/office/drawing/2014/main" id="{BA96B768-3B00-EF48-B94E-D4205F417C73}"/>
                </a:ext>
              </a:extLst>
            </p:cNvPr>
            <p:cNvSpPr txBox="1">
              <a:spLocks/>
            </p:cNvSpPr>
            <p:nvPr userDrawn="1"/>
          </p:nvSpPr>
          <p:spPr>
            <a:xfrm>
              <a:off x="1864538" y="1405622"/>
              <a:ext cx="9732920" cy="4822215"/>
            </a:xfrm>
            <a:prstGeom prst="rect">
              <a:avLst/>
            </a:prstGeom>
            <a:grpFill/>
            <a:ln w="19050">
              <a:noFill/>
              <a:miter lim="800000"/>
              <a:headEnd/>
              <a:tailEnd/>
            </a:ln>
          </p:spPr>
          <p:txBody>
            <a:bodyPr vert="horz" wrap="square" lIns="0" tIns="39606" rIns="0" bIns="0" numCol="1" anchor="t" anchorCtr="0" compatLnSpc="1">
              <a:prstTxWarp prst="textNoShape">
                <a:avLst/>
              </a:prstTxWarp>
            </a:bodyPr>
            <a:lstStyle>
              <a:lvl1pPr defTabSz="994888" eaLnBrk="0" fontAlgn="base" hangingPunct="0">
                <a:spcBef>
                  <a:spcPct val="0"/>
                </a:spcBef>
                <a:spcAft>
                  <a:spcPct val="0"/>
                </a:spcAft>
                <a:buClr>
                  <a:schemeClr val="folHlink"/>
                </a:buClr>
                <a:buSzPct val="75000"/>
                <a:buFont typeface="Times" charset="0"/>
                <a:defRPr lang="de-DE" sz="2000" b="1" kern="0" smtClean="0">
                  <a:solidFill>
                    <a:srgbClr val="404040"/>
                  </a:solidFill>
                  <a:latin typeface="Tahoma"/>
                  <a:ea typeface="ＭＳ Ｐゴシック" pitchFamily="-109" charset="-128"/>
                  <a:cs typeface="Tahoma"/>
                </a:defRPr>
              </a:lvl1pPr>
              <a:lvl2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2pPr>
              <a:lvl3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3pPr>
              <a:lvl4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4pPr>
              <a:lvl5pPr defTabSz="994888" eaLnBrk="0" fontAlgn="base" hangingPunct="0">
                <a:spcBef>
                  <a:spcPct val="0"/>
                </a:spcBef>
                <a:spcAft>
                  <a:spcPct val="0"/>
                </a:spcAft>
                <a:buClr>
                  <a:schemeClr val="folHlink"/>
                </a:buClr>
                <a:buSzPct val="75000"/>
                <a:buFont typeface="Times" charset="0"/>
                <a:defRPr b="1">
                  <a:solidFill>
                    <a:schemeClr val="tx2"/>
                  </a:solidFill>
                  <a:latin typeface="Tahoma" pitchFamily="34" charset="0"/>
                  <a:ea typeface="ＭＳ Ｐゴシック" pitchFamily="-109" charset="-128"/>
                  <a:cs typeface="ＭＳ Ｐゴシック" charset="0"/>
                </a:defRPr>
              </a:lvl5pPr>
              <a:lvl6pPr marL="456984"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defTabSz="994888"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ctr" defTabSz="664598" rtl="0" eaLnBrk="0" fontAlgn="base" latinLnBrk="0" hangingPunct="0">
                <a:lnSpc>
                  <a:spcPct val="100000"/>
                </a:lnSpc>
                <a:spcBef>
                  <a:spcPct val="0"/>
                </a:spcBef>
                <a:spcAft>
                  <a:spcPct val="0"/>
                </a:spcAft>
                <a:buClr>
                  <a:srgbClr val="954F72"/>
                </a:buClr>
                <a:buSzPct val="75000"/>
                <a:buFont typeface="Times" charset="0"/>
                <a:buNone/>
                <a:tabLst/>
                <a:defRPr/>
              </a:pPr>
              <a:endParaRPr kumimoji="0" lang="de-DE" sz="2137" b="1" i="0" u="none" strike="noStrike" kern="0" cap="none" spc="0" normalizeH="0" baseline="0" noProof="0" dirty="0">
                <a:ln>
                  <a:noFill/>
                </a:ln>
                <a:solidFill>
                  <a:srgbClr val="FFFFFF"/>
                </a:solidFill>
                <a:effectLst/>
                <a:uLnTx/>
                <a:uFillTx/>
                <a:latin typeface="Georgia" panose="02040502050405020303" pitchFamily="18" charset="0"/>
                <a:ea typeface="ＭＳ Ｐゴシック" pitchFamily="-109" charset="-128"/>
                <a:cs typeface="Tahoma"/>
              </a:endParaRPr>
            </a:p>
          </p:txBody>
        </p:sp>
        <p:cxnSp>
          <p:nvCxnSpPr>
            <p:cNvPr id="8" name="Gerader Verbinder 9">
              <a:extLst>
                <a:ext uri="{FF2B5EF4-FFF2-40B4-BE49-F238E27FC236}">
                  <a16:creationId xmlns:a16="http://schemas.microsoft.com/office/drawing/2014/main" id="{6F00B5C4-F526-C040-8A6A-34838A828680}"/>
                </a:ext>
              </a:extLst>
            </p:cNvPr>
            <p:cNvCxnSpPr/>
            <p:nvPr userDrawn="1"/>
          </p:nvCxnSpPr>
          <p:spPr bwMode="auto">
            <a:xfrm>
              <a:off x="4027811" y="4535837"/>
              <a:ext cx="5406375" cy="0"/>
            </a:xfrm>
            <a:prstGeom prst="line">
              <a:avLst/>
            </a:prstGeom>
            <a:grpFill/>
            <a:ln w="38100" cap="flat" cmpd="sng" algn="ctr">
              <a:solidFill>
                <a:schemeClr val="bg1">
                  <a:lumMod val="50000"/>
                </a:schemeClr>
              </a:solidFill>
              <a:prstDash val="solid"/>
              <a:round/>
              <a:headEnd type="none" w="med" len="med"/>
              <a:tailEnd type="none" w="med" len="med"/>
            </a:ln>
            <a:effectLst/>
          </p:spPr>
        </p:cxnSp>
        <p:sp>
          <p:nvSpPr>
            <p:cNvPr id="9" name="Rechteck 8">
              <a:extLst>
                <a:ext uri="{FF2B5EF4-FFF2-40B4-BE49-F238E27FC236}">
                  <a16:creationId xmlns:a16="http://schemas.microsoft.com/office/drawing/2014/main" id="{20D51097-E7AA-B145-B98F-13C572426AC2}"/>
                </a:ext>
              </a:extLst>
            </p:cNvPr>
            <p:cNvSpPr/>
            <p:nvPr userDrawn="1"/>
          </p:nvSpPr>
          <p:spPr>
            <a:xfrm>
              <a:off x="4698713" y="1918911"/>
              <a:ext cx="4078993" cy="2101852"/>
            </a:xfrm>
            <a:prstGeom prst="rect">
              <a:avLst/>
            </a:prstGeom>
            <a:grpFill/>
            <a:ln>
              <a:noFill/>
            </a:ln>
          </p:spPr>
          <p:txBody>
            <a:bodyPr wrap="none" anchor="ctr">
              <a:spAutoFit/>
            </a:bodyPr>
            <a:lstStyle/>
            <a:p>
              <a:pPr marL="0" marR="0" lvl="0" indent="0" algn="ctr" defTabSz="664598" rtl="0" eaLnBrk="0" fontAlgn="base" latinLnBrk="0" hangingPunct="0">
                <a:lnSpc>
                  <a:spcPct val="100000"/>
                </a:lnSpc>
                <a:spcBef>
                  <a:spcPct val="0"/>
                </a:spcBef>
                <a:spcAft>
                  <a:spcPct val="0"/>
                </a:spcAft>
                <a:buClr>
                  <a:srgbClr val="954F72"/>
                </a:buClr>
                <a:buSzPct val="75000"/>
                <a:buFont typeface="Times" charset="0"/>
                <a:buNone/>
                <a:tabLst/>
                <a:defRPr/>
              </a:pPr>
              <a:r>
                <a:rPr kumimoji="0" lang="de-DE" sz="8693" b="0" i="0" u="none" strike="noStrike" kern="0" cap="none" spc="600" normalizeH="0" baseline="0" noProof="0" dirty="0">
                  <a:ln>
                    <a:noFill/>
                  </a:ln>
                  <a:solidFill>
                    <a:schemeClr val="bg1">
                      <a:lumMod val="75000"/>
                    </a:schemeClr>
                  </a:solidFill>
                  <a:effectLst/>
                  <a:uLnTx/>
                  <a:uFillTx/>
                  <a:latin typeface="Arial"/>
                  <a:ea typeface="ＭＳ Ｐゴシック" pitchFamily="-109" charset="-128"/>
                  <a:cs typeface="Tahoma"/>
                </a:rPr>
                <a:t>Q&amp;A</a:t>
              </a:r>
            </a:p>
          </p:txBody>
        </p:sp>
        <p:sp>
          <p:nvSpPr>
            <p:cNvPr id="10" name="Rechteck 9">
              <a:extLst>
                <a:ext uri="{FF2B5EF4-FFF2-40B4-BE49-F238E27FC236}">
                  <a16:creationId xmlns:a16="http://schemas.microsoft.com/office/drawing/2014/main" id="{97EA1155-91D0-5746-ABC5-17FD6F22350F}"/>
                </a:ext>
              </a:extLst>
            </p:cNvPr>
            <p:cNvSpPr/>
            <p:nvPr userDrawn="1"/>
          </p:nvSpPr>
          <p:spPr>
            <a:xfrm>
              <a:off x="1900394" y="5068249"/>
              <a:ext cx="9738885" cy="627173"/>
            </a:xfrm>
            <a:prstGeom prst="rect">
              <a:avLst/>
            </a:prstGeom>
            <a:grpFill/>
            <a:ln>
              <a:noFill/>
            </a:ln>
          </p:spPr>
          <p:txBody>
            <a:bodyPr wrap="none" anchor="ctr">
              <a:spAutoFit/>
            </a:bodyPr>
            <a:lstStyle/>
            <a:p>
              <a:pPr marL="0" marR="0" lvl="0" indent="0" algn="ctr" defTabSz="664598" rtl="0" eaLnBrk="0" fontAlgn="base" latinLnBrk="0" hangingPunct="0">
                <a:lnSpc>
                  <a:spcPct val="100000"/>
                </a:lnSpc>
                <a:spcBef>
                  <a:spcPct val="0"/>
                </a:spcBef>
                <a:spcAft>
                  <a:spcPct val="0"/>
                </a:spcAft>
                <a:buClr>
                  <a:srgbClr val="954F72"/>
                </a:buClr>
                <a:buSzPct val="75000"/>
                <a:buFont typeface="Times" charset="0"/>
                <a:buNone/>
                <a:tabLst/>
                <a:defRPr/>
              </a:pPr>
              <a:r>
                <a:rPr kumimoji="0" lang="de-DE" sz="2173" b="0" i="0" u="none" strike="noStrike" kern="0" cap="none" spc="300" normalizeH="0" baseline="0" noProof="0" dirty="0">
                  <a:ln>
                    <a:noFill/>
                  </a:ln>
                  <a:solidFill>
                    <a:srgbClr val="1B1C1D"/>
                  </a:solidFill>
                  <a:effectLst>
                    <a:outerShdw blurRad="337837" sx="101000" sy="101000" algn="ctr" rotWithShape="0">
                      <a:prstClr val="black">
                        <a:alpha val="40000"/>
                      </a:prstClr>
                    </a:outerShdw>
                  </a:effectLst>
                  <a:uLnTx/>
                  <a:uFillTx/>
                  <a:latin typeface="Arial" panose="020B0604020202020204" pitchFamily="34" charset="0"/>
                  <a:ea typeface="Arial Unicode MS" panose="020B0604020202020204" pitchFamily="34" charset="-128"/>
                  <a:cs typeface="Arial" panose="020B0604020202020204" pitchFamily="34" charset="0"/>
                </a:rPr>
                <a:t>WIR FREUEN UNS AUF EURE FRAGEN!</a:t>
              </a:r>
            </a:p>
          </p:txBody>
        </p:sp>
      </p:grpSp>
    </p:spTree>
    <p:extLst>
      <p:ext uri="{BB962C8B-B14F-4D97-AF65-F5344CB8AC3E}">
        <p14:creationId xmlns:p14="http://schemas.microsoft.com/office/powerpoint/2010/main" val="1956695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5_Q&amp;A">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C7A705C-B2E4-4D5F-8AD4-531F93CD12D3}"/>
              </a:ext>
            </a:extLst>
          </p:cNvPr>
          <p:cNvGraphicFramePr>
            <a:graphicFrameLocks noChangeAspect="1"/>
          </p:cNvGraphicFramePr>
          <p:nvPr userDrawn="1">
            <p:custDataLst>
              <p:tags r:id="rId1"/>
            </p:custDataLst>
            <p:extLst>
              <p:ext uri="{D42A27DB-BD31-4B8C-83A1-F6EECF244321}">
                <p14:modId xmlns:p14="http://schemas.microsoft.com/office/powerpoint/2010/main" val="1474723756"/>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4" imgW="487" imgH="488" progId="TCLayout.ActiveDocument.1">
                  <p:embed/>
                </p:oleObj>
              </mc:Choice>
              <mc:Fallback>
                <p:oleObj name="think-cell Folie" r:id="rId4" imgW="487" imgH="488" progId="TCLayout.ActiveDocument.1">
                  <p:embed/>
                  <p:pic>
                    <p:nvPicPr>
                      <p:cNvPr id="4" name="Objekt 3" hidden="1">
                        <a:extLst>
                          <a:ext uri="{FF2B5EF4-FFF2-40B4-BE49-F238E27FC236}">
                            <a16:creationId xmlns:a16="http://schemas.microsoft.com/office/drawing/2014/main" id="{2C7A705C-B2E4-4D5F-8AD4-531F93CD12D3}"/>
                          </a:ext>
                        </a:extLst>
                      </p:cNvPr>
                      <p:cNvPicPr/>
                      <p:nvPr/>
                    </p:nvPicPr>
                    <p:blipFill>
                      <a:blip r:embed="rId5"/>
                      <a:stretch>
                        <a:fillRect/>
                      </a:stretch>
                    </p:blipFill>
                    <p:spPr>
                      <a:xfrm>
                        <a:off x="1080" y="1083"/>
                        <a:ext cx="1080" cy="1080"/>
                      </a:xfrm>
                      <a:prstGeom prst="rect">
                        <a:avLst/>
                      </a:prstGeom>
                    </p:spPr>
                  </p:pic>
                </p:oleObj>
              </mc:Fallback>
            </mc:AlternateContent>
          </a:graphicData>
        </a:graphic>
      </p:graphicFrame>
      <p:sp>
        <p:nvSpPr>
          <p:cNvPr id="9" name="Textfeld 8">
            <a:extLst>
              <a:ext uri="{FF2B5EF4-FFF2-40B4-BE49-F238E27FC236}">
                <a16:creationId xmlns:a16="http://schemas.microsoft.com/office/drawing/2014/main" id="{61F19214-B334-47B5-BA4D-1104C281EFE0}"/>
              </a:ext>
            </a:extLst>
          </p:cNvPr>
          <p:cNvSpPr txBox="1"/>
          <p:nvPr userDrawn="1"/>
        </p:nvSpPr>
        <p:spPr>
          <a:xfrm>
            <a:off x="1" y="-4912"/>
            <a:ext cx="9143999" cy="5143500"/>
          </a:xfrm>
          <a:prstGeom prst="rect">
            <a:avLst/>
          </a:prstGeom>
          <a:solidFill>
            <a:srgbClr val="595959">
              <a:alpha val="69804"/>
            </a:srgbClr>
          </a:solidFill>
          <a:ln>
            <a:noFill/>
          </a:ln>
        </p:spPr>
        <p:style>
          <a:lnRef idx="0">
            <a:scrgbClr r="0" g="0" b="0"/>
          </a:lnRef>
          <a:fillRef idx="0">
            <a:scrgbClr r="0" g="0" b="0"/>
          </a:fillRef>
          <a:effectRef idx="0">
            <a:scrgbClr r="0" g="0" b="0"/>
          </a:effectRef>
          <a:fontRef idx="minor">
            <a:schemeClr val="lt1"/>
          </a:fontRef>
        </p:style>
        <p:txBody>
          <a:bodyPr wrap="none" rtlCol="0" anchor="ctr">
            <a:noAutofit/>
          </a:bodyPr>
          <a:lstStyle/>
          <a:p>
            <a:pPr marL="0" marR="0" lvl="0" indent="0" algn="ctr" defTabSz="696351" rtl="0" eaLnBrk="1" fontAlgn="auto" latinLnBrk="0" hangingPunct="1">
              <a:lnSpc>
                <a:spcPct val="100000"/>
              </a:lnSpc>
              <a:spcBef>
                <a:spcPts val="0"/>
              </a:spcBef>
              <a:spcAft>
                <a:spcPts val="0"/>
              </a:spcAft>
              <a:buClr>
                <a:srgbClr val="404040"/>
              </a:buClr>
              <a:buSzPct val="100000"/>
              <a:buFontTx/>
              <a:buNone/>
              <a:tabLst/>
              <a:defRPr/>
            </a:pPr>
            <a:endParaRPr kumimoji="0" lang="de-DE" sz="2947" b="1" i="0" u="none" strike="noStrike" kern="1200" cap="none" spc="0" normalizeH="0" baseline="0" noProof="0" dirty="0">
              <a:ln>
                <a:noFill/>
              </a:ln>
              <a:solidFill>
                <a:srgbClr val="FFFFFF"/>
              </a:solidFill>
              <a:effectLst/>
              <a:uLnTx/>
              <a:uFillTx/>
              <a:latin typeface="Tahoma"/>
              <a:ea typeface="+mn-ea"/>
              <a:cs typeface="+mn-cs"/>
            </a:endParaRPr>
          </a:p>
        </p:txBody>
      </p:sp>
      <p:sp>
        <p:nvSpPr>
          <p:cNvPr id="10" name="Trapezoid 9">
            <a:extLst>
              <a:ext uri="{FF2B5EF4-FFF2-40B4-BE49-F238E27FC236}">
                <a16:creationId xmlns:a16="http://schemas.microsoft.com/office/drawing/2014/main" id="{610859E4-2FAA-462E-B7E9-FB3588BA2AE4}"/>
              </a:ext>
            </a:extLst>
          </p:cNvPr>
          <p:cNvSpPr/>
          <p:nvPr userDrawn="1"/>
        </p:nvSpPr>
        <p:spPr>
          <a:xfrm>
            <a:off x="5004048" y="-4912"/>
            <a:ext cx="7200800" cy="5148412"/>
          </a:xfrm>
          <a:prstGeom prst="trapezoid">
            <a:avLst>
              <a:gd name="adj" fmla="val 57558"/>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4" name="Rechteck 13">
            <a:extLst>
              <a:ext uri="{FF2B5EF4-FFF2-40B4-BE49-F238E27FC236}">
                <a16:creationId xmlns:a16="http://schemas.microsoft.com/office/drawing/2014/main" id="{E36681B0-7F97-491B-9255-79D20BFB15AC}"/>
              </a:ext>
            </a:extLst>
          </p:cNvPr>
          <p:cNvSpPr/>
          <p:nvPr userDrawn="1"/>
        </p:nvSpPr>
        <p:spPr>
          <a:xfrm>
            <a:off x="6804248" y="3196828"/>
            <a:ext cx="2016919" cy="129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b="1" dirty="0">
                <a:solidFill>
                  <a:schemeClr val="tx1"/>
                </a:solidFill>
                <a:latin typeface="Georgia" panose="02040502050405020303" pitchFamily="18" charset="0"/>
              </a:rPr>
              <a:t>Q&amp;A</a:t>
            </a:r>
          </a:p>
          <a:p>
            <a:pPr algn="ctr"/>
            <a:r>
              <a:rPr lang="de-DE" sz="1600" dirty="0">
                <a:solidFill>
                  <a:schemeClr val="tx1"/>
                </a:solidFill>
                <a:latin typeface="Georgia" panose="02040502050405020303" pitchFamily="18" charset="0"/>
              </a:rPr>
              <a:t>Wir freuen uns auf Eure Fragen!</a:t>
            </a:r>
          </a:p>
        </p:txBody>
      </p:sp>
    </p:spTree>
    <p:extLst>
      <p:ext uri="{BB962C8B-B14F-4D97-AF65-F5344CB8AC3E}">
        <p14:creationId xmlns:p14="http://schemas.microsoft.com/office/powerpoint/2010/main" val="21766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slide">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BBB1FEB-DA60-E44F-A603-323C2C9BA90E}"/>
              </a:ext>
            </a:extLst>
          </p:cNvPr>
          <p:cNvGraphicFramePr>
            <a:graphicFrameLocks noChangeAspect="1"/>
          </p:cNvGraphicFramePr>
          <p:nvPr userDrawn="1">
            <p:custDataLst>
              <p:tags r:id="rId1"/>
            </p:custDataLst>
            <p:extLst>
              <p:ext uri="{D42A27DB-BD31-4B8C-83A1-F6EECF244321}">
                <p14:modId xmlns:p14="http://schemas.microsoft.com/office/powerpoint/2010/main" val="1140390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5" name="Objekt 4" hidden="1">
                        <a:extLst>
                          <a:ext uri="{FF2B5EF4-FFF2-40B4-BE49-F238E27FC236}">
                            <a16:creationId xmlns:a16="http://schemas.microsoft.com/office/drawing/2014/main" id="{EBBB1FEB-DA60-E44F-A603-323C2C9BA90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5EE27E3D-FDEB-C64F-A933-A2294E5A069A}"/>
              </a:ext>
            </a:extLst>
          </p:cNvPr>
          <p:cNvSpPr txBox="1">
            <a:spLocks noChangeArrowheads="1"/>
          </p:cNvSpPr>
          <p:nvPr userDrawn="1"/>
        </p:nvSpPr>
        <p:spPr>
          <a:xfrm>
            <a:off x="414091" y="4155926"/>
            <a:ext cx="2643711" cy="618571"/>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086" tIns="0" rIns="0" bIns="0" numCol="1" anchor="b" anchorCtr="0" compatLnSpc="1">
            <a:prstTxWarp prst="textNoShape">
              <a:avLst/>
            </a:prstTxWarp>
            <a:noAutofit/>
          </a:bodyPr>
          <a:lstStyle>
            <a:lvl1pPr algn="l" defTabSz="994888" rtl="0" eaLnBrk="0" fontAlgn="base" hangingPunct="0">
              <a:lnSpc>
                <a:spcPct val="100000"/>
              </a:lnSpc>
              <a:spcBef>
                <a:spcPct val="0"/>
              </a:spcBef>
              <a:spcAft>
                <a:spcPct val="0"/>
              </a:spcAft>
              <a:buClr>
                <a:schemeClr val="folHlink"/>
              </a:buClr>
              <a:buSzPct val="75000"/>
              <a:buFont typeface="Times" charset="0"/>
              <a:defRPr lang="de-DE" sz="3000" b="1" kern="0">
                <a:solidFill>
                  <a:srgbClr val="404040"/>
                </a:solidFill>
                <a:latin typeface="Tahoma"/>
                <a:ea typeface="ＭＳ Ｐゴシック" pitchFamily="-109" charset="-128"/>
                <a:cs typeface="Tahoma"/>
              </a:defRPr>
            </a:lvl1pPr>
            <a:lvl2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2pPr>
            <a:lvl3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3pPr>
            <a:lvl4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4pPr>
            <a:lvl5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5pPr>
            <a:lvl6pPr marL="456984"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ctr"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13" b="1" i="0" u="none" strike="noStrike" kern="0" cap="none" spc="0" normalizeH="0" baseline="0" noProof="0" dirty="0">
                <a:ln>
                  <a:noFill/>
                </a:ln>
                <a:solidFill>
                  <a:srgbClr val="FFFFFF"/>
                </a:solidFill>
                <a:effectLst/>
                <a:uLnTx/>
                <a:uFillTx/>
                <a:latin typeface="Arial"/>
                <a:ea typeface="ＭＳ Ｐゴシック" charset="0"/>
                <a:cs typeface="Tahoma"/>
              </a:rPr>
              <a:t>VERTRAULICH UND RECHTLICH GESCHÜTZT</a:t>
            </a:r>
          </a:p>
          <a:p>
            <a:pPr marL="0" marR="0" lvl="0" indent="0" algn="ctr"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t>Jegliche Verwendung dieser Präsentation ohne ausdrückliche </a:t>
            </a:r>
            <a:b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t>Genehmigung durch Integra e.V. ist streng untersagt. </a:t>
            </a:r>
            <a:b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t>Mit den beinhalteten Daten ist streng vertraulich umzugehen.</a:t>
            </a:r>
          </a:p>
        </p:txBody>
      </p:sp>
      <p:pic>
        <p:nvPicPr>
          <p:cNvPr id="8" name="Grafik 7">
            <a:extLst>
              <a:ext uri="{FF2B5EF4-FFF2-40B4-BE49-F238E27FC236}">
                <a16:creationId xmlns:a16="http://schemas.microsoft.com/office/drawing/2014/main" id="{659E82A3-A26F-F64D-AAD7-49FD09D43EA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247251" y="1917971"/>
            <a:ext cx="2977390" cy="1307336"/>
          </a:xfrm>
          <a:prstGeom prst="rect">
            <a:avLst/>
          </a:prstGeom>
        </p:spPr>
      </p:pic>
      <p:sp>
        <p:nvSpPr>
          <p:cNvPr id="13" name="Textplatzhalter 26">
            <a:extLst>
              <a:ext uri="{FF2B5EF4-FFF2-40B4-BE49-F238E27FC236}">
                <a16:creationId xmlns:a16="http://schemas.microsoft.com/office/drawing/2014/main" id="{C8CA9D93-66FC-4891-B318-FDA65F10F367}"/>
              </a:ext>
            </a:extLst>
          </p:cNvPr>
          <p:cNvSpPr>
            <a:spLocks noGrp="1"/>
          </p:cNvSpPr>
          <p:nvPr>
            <p:ph type="body" sz="quarter" idx="13" hasCustomPrompt="1"/>
          </p:nvPr>
        </p:nvSpPr>
        <p:spPr>
          <a:xfrm>
            <a:off x="250825" y="180393"/>
            <a:ext cx="4327641" cy="244939"/>
          </a:xfrm>
          <a:prstGeom prst="rect">
            <a:avLst/>
          </a:prstGeom>
        </p:spPr>
        <p:txBody>
          <a:bodyPr lIns="0" rIns="0" anchor="t">
            <a:noAutofit/>
          </a:bodyPr>
          <a:lstStyle>
            <a:lvl1pPr marL="0" indent="0">
              <a:spcBef>
                <a:spcPts val="0"/>
              </a:spcBef>
              <a:buNone/>
              <a:defRPr sz="1400" b="1">
                <a:solidFill>
                  <a:schemeClr val="bg1">
                    <a:lumMod val="65000"/>
                  </a:schemeClr>
                </a:solidFill>
                <a:latin typeface="+mj-lt"/>
              </a:defRPr>
            </a:lvl1pPr>
          </a:lstStyle>
          <a:p>
            <a:pPr lvl="0"/>
            <a:r>
              <a:rPr lang="de-DE" dirty="0"/>
              <a:t>TITEL</a:t>
            </a:r>
          </a:p>
        </p:txBody>
      </p:sp>
      <p:sp>
        <p:nvSpPr>
          <p:cNvPr id="14" name="Titelplatzhalter 9">
            <a:extLst>
              <a:ext uri="{FF2B5EF4-FFF2-40B4-BE49-F238E27FC236}">
                <a16:creationId xmlns:a16="http://schemas.microsoft.com/office/drawing/2014/main" id="{2720BC89-F891-48BD-8BC4-7E473879A3FB}"/>
              </a:ext>
            </a:extLst>
          </p:cNvPr>
          <p:cNvSpPr>
            <a:spLocks noGrp="1"/>
          </p:cNvSpPr>
          <p:nvPr>
            <p:ph type="title" hasCustomPrompt="1"/>
          </p:nvPr>
        </p:nvSpPr>
        <p:spPr>
          <a:xfrm>
            <a:off x="250822" y="447256"/>
            <a:ext cx="8640000" cy="538535"/>
          </a:xfrm>
          <a:prstGeom prst="rect">
            <a:avLst/>
          </a:prstGeom>
        </p:spPr>
        <p:txBody>
          <a:bodyPr vert="horz" lIns="0" rIns="0"/>
          <a:lstStyle>
            <a:lvl1pPr>
              <a:defRPr sz="2000" b="1"/>
            </a:lvl1pPr>
          </a:lstStyle>
          <a:p>
            <a:pPr marL="0" lvl="0" latinLnBrk="0"/>
            <a:r>
              <a:rPr lang="de-DE" dirty="0"/>
              <a:t>Actiontitle</a:t>
            </a:r>
          </a:p>
        </p:txBody>
      </p:sp>
      <p:sp>
        <p:nvSpPr>
          <p:cNvPr id="15" name="Foliennummernplatzhalter 7">
            <a:extLst>
              <a:ext uri="{FF2B5EF4-FFF2-40B4-BE49-F238E27FC236}">
                <a16:creationId xmlns:a16="http://schemas.microsoft.com/office/drawing/2014/main" id="{1DADB665-DBE9-42AA-A7C5-F9EF61877BF1}"/>
              </a:ext>
            </a:extLst>
          </p:cNvPr>
          <p:cNvSpPr>
            <a:spLocks noGrp="1"/>
          </p:cNvSpPr>
          <p:nvPr>
            <p:ph type="sldNum" sz="quarter" idx="4"/>
          </p:nvPr>
        </p:nvSpPr>
        <p:spPr>
          <a:xfrm>
            <a:off x="252673" y="4851853"/>
            <a:ext cx="293399" cy="244939"/>
          </a:xfrm>
          <a:prstGeom prst="rect">
            <a:avLst/>
          </a:prstGeom>
          <a:effectLst/>
        </p:spPr>
        <p:txBody>
          <a:bodyPr vert="horz" wrap="none" lIns="0" tIns="0" rIns="0" bIns="0" rtlCol="0" anchor="ctr"/>
          <a:lstStyle>
            <a:lvl1pPr algn="r">
              <a:defRPr sz="900" b="1">
                <a:solidFill>
                  <a:schemeClr val="tx1"/>
                </a:solidFill>
                <a:latin typeface="+mj-lt"/>
                <a:ea typeface="Verdana" pitchFamily="34" charset="0"/>
                <a:cs typeface="Verdana" pitchFamily="34" charset="0"/>
              </a:defRPr>
            </a:lvl1pPr>
          </a:lstStyle>
          <a:p>
            <a:fld id="{9A4D8D99-31A6-CE44-A4D9-5366428C25E9}" type="slidenum">
              <a:rPr lang="en-US" smtClean="0"/>
              <a:pPr/>
              <a:t>‹Nr.›</a:t>
            </a:fld>
            <a:endParaRPr lang="en-US" dirty="0"/>
          </a:p>
        </p:txBody>
      </p:sp>
      <p:sp>
        <p:nvSpPr>
          <p:cNvPr id="16" name="Fußzeilenplatzhalter 27">
            <a:extLst>
              <a:ext uri="{FF2B5EF4-FFF2-40B4-BE49-F238E27FC236}">
                <a16:creationId xmlns:a16="http://schemas.microsoft.com/office/drawing/2014/main" id="{1E0C70BC-DDA9-4337-A52A-99B4F9BF6DE6}"/>
              </a:ext>
            </a:extLst>
          </p:cNvPr>
          <p:cNvSpPr>
            <a:spLocks noGrp="1"/>
          </p:cNvSpPr>
          <p:nvPr>
            <p:ph type="ftr" sz="quarter" idx="3"/>
          </p:nvPr>
        </p:nvSpPr>
        <p:spPr>
          <a:xfrm>
            <a:off x="546073" y="4851853"/>
            <a:ext cx="3017815" cy="244939"/>
          </a:xfrm>
          <a:prstGeom prst="rect">
            <a:avLst/>
          </a:prstGeom>
          <a:effectLst/>
        </p:spPr>
        <p:txBody>
          <a:bodyPr vert="horz" lIns="36000" tIns="0" rIns="91440" bIns="0" rtlCol="0" anchor="ctr"/>
          <a:lstStyle>
            <a:lvl1pPr algn="l">
              <a:defRPr sz="900" b="0">
                <a:solidFill>
                  <a:schemeClr val="tx1"/>
                </a:solidFill>
              </a:defRPr>
            </a:lvl1pPr>
          </a:lstStyle>
          <a:p>
            <a:r>
              <a:rPr lang="de-DE" dirty="0"/>
              <a:t>│</a:t>
            </a:r>
          </a:p>
        </p:txBody>
      </p:sp>
    </p:spTree>
    <p:extLst>
      <p:ext uri="{BB962C8B-B14F-4D97-AF65-F5344CB8AC3E}">
        <p14:creationId xmlns:p14="http://schemas.microsoft.com/office/powerpoint/2010/main" val="13994571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Benutzerdefiniertes Layout">
    <p:bg>
      <p:bgRef idx="1001">
        <a:schemeClr val="bg2"/>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E7027AE-F4C4-41AF-8D17-323DFE407AC2}"/>
              </a:ext>
            </a:extLst>
          </p:cNvPr>
          <p:cNvGraphicFramePr>
            <a:graphicFrameLocks noChangeAspect="1"/>
          </p:cNvGraphicFramePr>
          <p:nvPr userDrawn="1">
            <p:custDataLst>
              <p:tags r:id="rId1"/>
            </p:custDataLst>
            <p:extLst>
              <p:ext uri="{D42A27DB-BD31-4B8C-83A1-F6EECF244321}">
                <p14:modId xmlns:p14="http://schemas.microsoft.com/office/powerpoint/2010/main" val="2612562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5" name="Objekt 4" hidden="1">
                        <a:extLst>
                          <a:ext uri="{FF2B5EF4-FFF2-40B4-BE49-F238E27FC236}">
                            <a16:creationId xmlns:a16="http://schemas.microsoft.com/office/drawing/2014/main" id="{3E7027AE-F4C4-41AF-8D17-323DFE407AC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hteck 3">
            <a:extLst>
              <a:ext uri="{FF2B5EF4-FFF2-40B4-BE49-F238E27FC236}">
                <a16:creationId xmlns:a16="http://schemas.microsoft.com/office/drawing/2014/main" id="{28AA0240-921B-4606-8A45-979210766AD3}"/>
              </a:ext>
            </a:extLst>
          </p:cNvPr>
          <p:cNvSpPr/>
          <p:nvPr userDrawn="1"/>
        </p:nvSpPr>
        <p:spPr>
          <a:xfrm>
            <a:off x="1" y="3"/>
            <a:ext cx="9144000" cy="5143500"/>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65" tIns="33682" rIns="67365" bIns="33682" numCol="1" spcCol="0" rtlCol="0" fromWordArt="0" anchor="ctr" anchorCtr="0" forceAA="0" compatLnSpc="1">
            <a:prstTxWarp prst="textNoShape">
              <a:avLst/>
            </a:prstTxWarp>
            <a:noAutofit/>
          </a:bodyPr>
          <a:lstStyle/>
          <a:p>
            <a:pPr marL="0" marR="0" lvl="0" indent="0" algn="ctr" defTabSz="709230" rtl="0" eaLnBrk="1" fontAlgn="auto" latinLnBrk="0" hangingPunct="1">
              <a:lnSpc>
                <a:spcPct val="100000"/>
              </a:lnSpc>
              <a:spcBef>
                <a:spcPts val="0"/>
              </a:spcBef>
              <a:spcAft>
                <a:spcPts val="0"/>
              </a:spcAft>
              <a:buClrTx/>
              <a:buSzTx/>
              <a:buFontTx/>
              <a:buNone/>
              <a:tabLst/>
              <a:defRPr/>
            </a:pPr>
            <a:endParaRPr kumimoji="0" lang="en-US" sz="1547"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0F07DF3C-4270-428D-9F15-D47C76A98CF5}"/>
              </a:ext>
            </a:extLst>
          </p:cNvPr>
          <p:cNvSpPr txBox="1">
            <a:spLocks noChangeArrowheads="1"/>
          </p:cNvSpPr>
          <p:nvPr userDrawn="1"/>
        </p:nvSpPr>
        <p:spPr>
          <a:xfrm>
            <a:off x="2909180" y="1836932"/>
            <a:ext cx="3325643" cy="489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defTabSz="994888" rtl="0" eaLnBrk="0" fontAlgn="base" hangingPunct="0">
              <a:spcBef>
                <a:spcPct val="0"/>
              </a:spcBef>
              <a:spcAft>
                <a:spcPct val="0"/>
              </a:spcAft>
              <a:buClr>
                <a:schemeClr val="folHlink"/>
              </a:buClr>
              <a:buSzPct val="75000"/>
              <a:buFont typeface="Times" charset="0"/>
              <a:defRPr lang="de-DE" sz="1900" b="1" kern="0" smtClean="0">
                <a:solidFill>
                  <a:schemeClr val="accent5"/>
                </a:solidFill>
                <a:latin typeface="Tahoma"/>
                <a:ea typeface="ＭＳ Ｐゴシック" pitchFamily="-109" charset="-128"/>
                <a:cs typeface="Tahoma"/>
              </a:defRPr>
            </a:lvl1pPr>
            <a:lvl2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2pPr>
            <a:lvl3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3pPr>
            <a:lvl4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4pPr>
            <a:lvl5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5pPr>
            <a:lvl6pPr marL="456984"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ctr" defTabSz="994888" rtl="0" eaLnBrk="1" fontAlgn="base" latinLnBrk="0" hangingPunct="1">
              <a:lnSpc>
                <a:spcPct val="100000"/>
              </a:lnSpc>
              <a:spcBef>
                <a:spcPct val="0"/>
              </a:spcBef>
              <a:spcAft>
                <a:spcPct val="0"/>
              </a:spcAft>
              <a:buClr>
                <a:srgbClr val="8795C9"/>
              </a:buClr>
              <a:buSzPct val="75000"/>
              <a:buFont typeface="Times" charset="0"/>
              <a:buNone/>
              <a:tabLst/>
              <a:defRPr/>
            </a:pPr>
            <a:br>
              <a:rPr kumimoji="0" lang="en-US" sz="2988" b="1" i="0" u="none" strike="noStrike" kern="0" cap="none" spc="0" normalizeH="0" baseline="0" noProof="0" dirty="0">
                <a:ln>
                  <a:noFill/>
                </a:ln>
                <a:solidFill>
                  <a:srgbClr val="FFFFFF"/>
                </a:solidFill>
                <a:effectLst/>
                <a:uLnTx/>
                <a:uFillTx/>
                <a:latin typeface="Tahoma" charset="0"/>
                <a:ea typeface="ＭＳ Ｐゴシック" charset="0"/>
                <a:cs typeface="Tahoma"/>
              </a:rPr>
            </a:br>
            <a:r>
              <a:rPr kumimoji="0" lang="en-US" sz="3200" b="1" i="0" u="none" strike="noStrike" kern="0" cap="none" spc="0" normalizeH="0" baseline="0" noProof="0" dirty="0">
                <a:ln>
                  <a:noFill/>
                </a:ln>
                <a:solidFill>
                  <a:schemeClr val="bg1"/>
                </a:solidFill>
                <a:effectLst/>
                <a:uLnTx/>
                <a:uFillTx/>
                <a:latin typeface="Arial"/>
                <a:ea typeface="ＭＳ Ｐゴシック" charset="0"/>
                <a:cs typeface="Tahoma"/>
              </a:rPr>
              <a:t>BACKUP</a:t>
            </a:r>
            <a:br>
              <a:rPr kumimoji="0" lang="en-US" sz="2988" b="1" i="0" u="none" strike="noStrike" kern="0" cap="none" spc="0" normalizeH="0" baseline="0" noProof="0" dirty="0">
                <a:ln>
                  <a:noFill/>
                </a:ln>
                <a:solidFill>
                  <a:schemeClr val="bg1"/>
                </a:solidFill>
                <a:effectLst/>
                <a:uLnTx/>
                <a:uFillTx/>
                <a:latin typeface="Tahoma" charset="0"/>
                <a:ea typeface="ＭＳ Ｐゴシック" charset="0"/>
                <a:cs typeface="Tahoma"/>
              </a:rPr>
            </a:br>
            <a:endParaRPr kumimoji="0" lang="en-US" sz="2988" b="0" i="0" u="none" strike="noStrike" kern="0" cap="none" spc="0" normalizeH="0" baseline="0" noProof="0" dirty="0">
              <a:ln>
                <a:noFill/>
              </a:ln>
              <a:solidFill>
                <a:schemeClr val="bg1"/>
              </a:solidFill>
              <a:effectLst/>
              <a:uLnTx/>
              <a:uFillTx/>
              <a:latin typeface="Tahoma" charset="0"/>
              <a:ea typeface="ＭＳ Ｐゴシック" charset="0"/>
              <a:cs typeface="Tahoma"/>
            </a:endParaRPr>
          </a:p>
        </p:txBody>
      </p:sp>
      <p:cxnSp>
        <p:nvCxnSpPr>
          <p:cNvPr id="8" name="Gerader Verbinder 8">
            <a:extLst>
              <a:ext uri="{FF2B5EF4-FFF2-40B4-BE49-F238E27FC236}">
                <a16:creationId xmlns:a16="http://schemas.microsoft.com/office/drawing/2014/main" id="{0A24C0BC-C219-499F-8037-CEEAC69558C0}"/>
              </a:ext>
            </a:extLst>
          </p:cNvPr>
          <p:cNvCxnSpPr/>
          <p:nvPr userDrawn="1"/>
        </p:nvCxnSpPr>
        <p:spPr>
          <a:xfrm>
            <a:off x="2909180" y="2375798"/>
            <a:ext cx="332564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platzhalter 4">
            <a:extLst>
              <a:ext uri="{FF2B5EF4-FFF2-40B4-BE49-F238E27FC236}">
                <a16:creationId xmlns:a16="http://schemas.microsoft.com/office/drawing/2014/main" id="{C8AC458B-0C3E-475A-8949-8FED9045AD17}"/>
              </a:ext>
            </a:extLst>
          </p:cNvPr>
          <p:cNvSpPr>
            <a:spLocks noGrp="1"/>
          </p:cNvSpPr>
          <p:nvPr>
            <p:ph type="body" sz="quarter" idx="12" hasCustomPrompt="1"/>
          </p:nvPr>
        </p:nvSpPr>
        <p:spPr>
          <a:xfrm>
            <a:off x="2909404" y="2424786"/>
            <a:ext cx="3325643" cy="489878"/>
          </a:xfrm>
          <a:prstGeom prst="rect">
            <a:avLst/>
          </a:prstGeom>
          <a:noFill/>
        </p:spPr>
        <p:txBody>
          <a:bodyPr anchor="ctr">
            <a:normAutofit/>
          </a:bodyPr>
          <a:lstStyle>
            <a:lvl1pPr marL="0" indent="0" algn="ctr" eaLnBrk="1" latinLnBrk="0" hangingPunct="1">
              <a:spcBef>
                <a:spcPct val="0"/>
              </a:spcBef>
              <a:buClr>
                <a:schemeClr val="folHlink"/>
              </a:buClr>
              <a:buSzPct val="75000"/>
              <a:buFont typeface="Times" charset="0"/>
              <a:buNone/>
              <a:defRPr sz="1400">
                <a:solidFill>
                  <a:schemeClr val="bg1"/>
                </a:solidFill>
                <a:latin typeface="+mn-lt"/>
              </a:defRPr>
            </a:lvl1pPr>
          </a:lstStyle>
          <a:p>
            <a:pPr marL="0" lvl="0" indent="0" eaLnBrk="1" latinLnBrk="0" hangingPunct="1">
              <a:spcBef>
                <a:spcPct val="0"/>
              </a:spcBef>
              <a:buClr>
                <a:schemeClr val="folHlink"/>
              </a:buClr>
              <a:buSzPct val="75000"/>
              <a:buFont typeface="Times" charset="0"/>
              <a:buNone/>
            </a:pPr>
            <a:r>
              <a:rPr lang="de-DE" dirty="0"/>
              <a:t>&lt;UNTERTITEL – </a:t>
            </a:r>
            <a:br>
              <a:rPr lang="de-DE" dirty="0"/>
            </a:br>
            <a:r>
              <a:rPr lang="de-DE" dirty="0"/>
              <a:t>ZWEI ZEILEN&gt;</a:t>
            </a:r>
          </a:p>
        </p:txBody>
      </p:sp>
    </p:spTree>
    <p:extLst>
      <p:ext uri="{BB962C8B-B14F-4D97-AF65-F5344CB8AC3E}">
        <p14:creationId xmlns:p14="http://schemas.microsoft.com/office/powerpoint/2010/main" val="167127763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BACKUP_01">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031158540"/>
              </p:ext>
            </p:extLst>
          </p:nvPr>
        </p:nvGraphicFramePr>
        <p:xfrm>
          <a:off x="1360" y="1081"/>
          <a:ext cx="1357" cy="1079"/>
        </p:xfrm>
        <a:graphic>
          <a:graphicData uri="http://schemas.openxmlformats.org/presentationml/2006/ole">
            <mc:AlternateContent xmlns:mc="http://schemas.openxmlformats.org/markup-compatibility/2006">
              <mc:Choice xmlns:v="urn:schemas-microsoft-com:vml" Requires="v">
                <p:oleObj name="think-cell Folie" r:id="rId4" imgW="359" imgH="357" progId="TCLayout.ActiveDocument.1">
                  <p:embed/>
                </p:oleObj>
              </mc:Choice>
              <mc:Fallback>
                <p:oleObj name="think-cell Folie" r:id="rId4" imgW="359" imgH="357" progId="TCLayout.ActiveDocument.1">
                  <p:embed/>
                  <p:pic>
                    <p:nvPicPr>
                      <p:cNvPr id="3" name="Objekt 2" hidden="1"/>
                      <p:cNvPicPr/>
                      <p:nvPr/>
                    </p:nvPicPr>
                    <p:blipFill>
                      <a:blip r:embed="rId5"/>
                      <a:stretch>
                        <a:fillRect/>
                      </a:stretch>
                    </p:blipFill>
                    <p:spPr>
                      <a:xfrm>
                        <a:off x="1360" y="1081"/>
                        <a:ext cx="1357" cy="1079"/>
                      </a:xfrm>
                      <a:prstGeom prst="rect">
                        <a:avLst/>
                      </a:prstGeom>
                    </p:spPr>
                  </p:pic>
                </p:oleObj>
              </mc:Fallback>
            </mc:AlternateContent>
          </a:graphicData>
        </a:graphic>
      </p:graphicFrame>
      <p:sp>
        <p:nvSpPr>
          <p:cNvPr id="8" name="Rechteck 3">
            <a:extLst>
              <a:ext uri="{FF2B5EF4-FFF2-40B4-BE49-F238E27FC236}">
                <a16:creationId xmlns:a16="http://schemas.microsoft.com/office/drawing/2014/main" id="{D3C5988A-D17C-44BC-AFC7-E0145B6D771F}"/>
              </a:ext>
            </a:extLst>
          </p:cNvPr>
          <p:cNvSpPr/>
          <p:nvPr userDrawn="1"/>
        </p:nvSpPr>
        <p:spPr>
          <a:xfrm>
            <a:off x="1" y="3"/>
            <a:ext cx="9144000" cy="5143500"/>
          </a:xfrm>
          <a:prstGeom prst="rect">
            <a:avLst/>
          </a:prstGeom>
          <a:solidFill>
            <a:schemeClr val="bg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65" tIns="33682" rIns="67365" bIns="33682" numCol="1" spcCol="0" rtlCol="0" fromWordArt="0" anchor="ctr" anchorCtr="0" forceAA="0" compatLnSpc="1">
            <a:prstTxWarp prst="textNoShape">
              <a:avLst/>
            </a:prstTxWarp>
            <a:noAutofit/>
          </a:bodyPr>
          <a:lstStyle/>
          <a:p>
            <a:pPr marL="0" marR="0" lvl="0" indent="0" algn="ctr" defTabSz="709230" rtl="0" eaLnBrk="1" fontAlgn="auto" latinLnBrk="0" hangingPunct="1">
              <a:lnSpc>
                <a:spcPct val="100000"/>
              </a:lnSpc>
              <a:spcBef>
                <a:spcPts val="0"/>
              </a:spcBef>
              <a:spcAft>
                <a:spcPts val="0"/>
              </a:spcAft>
              <a:buClrTx/>
              <a:buSzTx/>
              <a:buFontTx/>
              <a:buNone/>
              <a:tabLst/>
              <a:defRPr/>
            </a:pPr>
            <a:endParaRPr kumimoji="0" lang="en-US" sz="1547"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Rectangle 6">
            <a:extLst>
              <a:ext uri="{FF2B5EF4-FFF2-40B4-BE49-F238E27FC236}">
                <a16:creationId xmlns:a16="http://schemas.microsoft.com/office/drawing/2014/main" id="{2E8C0B72-E516-4D8E-AC93-81A63B3148A9}"/>
              </a:ext>
            </a:extLst>
          </p:cNvPr>
          <p:cNvSpPr txBox="1">
            <a:spLocks noChangeArrowheads="1"/>
          </p:cNvSpPr>
          <p:nvPr userDrawn="1"/>
        </p:nvSpPr>
        <p:spPr>
          <a:xfrm>
            <a:off x="2909180" y="1836932"/>
            <a:ext cx="3325643" cy="489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defTabSz="994888" rtl="0" eaLnBrk="0" fontAlgn="base" hangingPunct="0">
              <a:spcBef>
                <a:spcPct val="0"/>
              </a:spcBef>
              <a:spcAft>
                <a:spcPct val="0"/>
              </a:spcAft>
              <a:buClr>
                <a:schemeClr val="folHlink"/>
              </a:buClr>
              <a:buSzPct val="75000"/>
              <a:buFont typeface="Times" charset="0"/>
              <a:defRPr lang="de-DE" sz="1900" b="1" kern="0" smtClean="0">
                <a:solidFill>
                  <a:schemeClr val="accent5"/>
                </a:solidFill>
                <a:latin typeface="Tahoma"/>
                <a:ea typeface="ＭＳ Ｐゴシック" pitchFamily="-109" charset="-128"/>
                <a:cs typeface="Tahoma"/>
              </a:defRPr>
            </a:lvl1pPr>
            <a:lvl2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2pPr>
            <a:lvl3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3pPr>
            <a:lvl4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4pPr>
            <a:lvl5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5pPr>
            <a:lvl6pPr marL="456984"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ctr" defTabSz="994888" rtl="0" eaLnBrk="1" fontAlgn="base" latinLnBrk="0" hangingPunct="1">
              <a:lnSpc>
                <a:spcPct val="100000"/>
              </a:lnSpc>
              <a:spcBef>
                <a:spcPct val="0"/>
              </a:spcBef>
              <a:spcAft>
                <a:spcPct val="0"/>
              </a:spcAft>
              <a:buClr>
                <a:srgbClr val="8795C9"/>
              </a:buClr>
              <a:buSzPct val="75000"/>
              <a:buFont typeface="Times" charset="0"/>
              <a:buNone/>
              <a:tabLst/>
              <a:defRPr/>
            </a:pPr>
            <a:br>
              <a:rPr kumimoji="0" lang="en-US" sz="2988" b="1" i="0" u="none" strike="noStrike" kern="0" cap="none" spc="0" normalizeH="0" baseline="0" noProof="0" dirty="0">
                <a:ln>
                  <a:noFill/>
                </a:ln>
                <a:solidFill>
                  <a:srgbClr val="FFFFFF"/>
                </a:solidFill>
                <a:effectLst/>
                <a:uLnTx/>
                <a:uFillTx/>
                <a:latin typeface="Tahoma" charset="0"/>
                <a:ea typeface="ＭＳ Ｐゴシック" charset="0"/>
                <a:cs typeface="Tahoma"/>
              </a:rPr>
            </a:br>
            <a:r>
              <a:rPr kumimoji="0" lang="en-US" sz="3200" b="1" i="0" u="none" strike="noStrike" kern="0" cap="none" spc="0" normalizeH="0" baseline="0" noProof="0" dirty="0">
                <a:ln>
                  <a:noFill/>
                </a:ln>
                <a:solidFill>
                  <a:srgbClr val="282A2B"/>
                </a:solidFill>
                <a:effectLst/>
                <a:uLnTx/>
                <a:uFillTx/>
                <a:latin typeface="Arial"/>
                <a:ea typeface="ＭＳ Ｐゴシック" charset="0"/>
                <a:cs typeface="Tahoma"/>
              </a:rPr>
              <a:t>BACKUP</a:t>
            </a:r>
            <a:br>
              <a:rPr kumimoji="0" lang="en-US" sz="2988" b="1" i="0" u="none" strike="noStrike" kern="0" cap="none" spc="0" normalizeH="0" baseline="0" noProof="0" dirty="0">
                <a:ln>
                  <a:noFill/>
                </a:ln>
                <a:solidFill>
                  <a:srgbClr val="FFFFFF"/>
                </a:solidFill>
                <a:effectLst/>
                <a:uLnTx/>
                <a:uFillTx/>
                <a:latin typeface="Tahoma" charset="0"/>
                <a:ea typeface="ＭＳ Ｐゴシック" charset="0"/>
                <a:cs typeface="Tahoma"/>
              </a:rPr>
            </a:br>
            <a:endParaRPr kumimoji="0" lang="en-US" sz="2988" b="0" i="0" u="none" strike="noStrike" kern="0" cap="none" spc="0" normalizeH="0" baseline="0" noProof="0" dirty="0">
              <a:ln>
                <a:noFill/>
              </a:ln>
              <a:solidFill>
                <a:srgbClr val="FFFFFF"/>
              </a:solidFill>
              <a:effectLst/>
              <a:uLnTx/>
              <a:uFillTx/>
              <a:latin typeface="Tahoma" charset="0"/>
              <a:ea typeface="ＭＳ Ｐゴシック" charset="0"/>
              <a:cs typeface="Tahoma"/>
            </a:endParaRPr>
          </a:p>
        </p:txBody>
      </p:sp>
      <p:cxnSp>
        <p:nvCxnSpPr>
          <p:cNvPr id="12" name="Gerader Verbinder 8">
            <a:extLst>
              <a:ext uri="{FF2B5EF4-FFF2-40B4-BE49-F238E27FC236}">
                <a16:creationId xmlns:a16="http://schemas.microsoft.com/office/drawing/2014/main" id="{7BC3D1AA-873D-4F21-929F-F1C899CCE951}"/>
              </a:ext>
            </a:extLst>
          </p:cNvPr>
          <p:cNvCxnSpPr/>
          <p:nvPr userDrawn="1"/>
        </p:nvCxnSpPr>
        <p:spPr>
          <a:xfrm>
            <a:off x="2909180" y="2375798"/>
            <a:ext cx="33256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4">
            <a:extLst>
              <a:ext uri="{FF2B5EF4-FFF2-40B4-BE49-F238E27FC236}">
                <a16:creationId xmlns:a16="http://schemas.microsoft.com/office/drawing/2014/main" id="{8C801549-2B19-4F3A-BEE2-FB59F76AF942}"/>
              </a:ext>
            </a:extLst>
          </p:cNvPr>
          <p:cNvSpPr>
            <a:spLocks noGrp="1"/>
          </p:cNvSpPr>
          <p:nvPr>
            <p:ph type="body" sz="quarter" idx="12" hasCustomPrompt="1"/>
          </p:nvPr>
        </p:nvSpPr>
        <p:spPr>
          <a:xfrm>
            <a:off x="2909404" y="2424786"/>
            <a:ext cx="3325643" cy="489878"/>
          </a:xfrm>
          <a:prstGeom prst="rect">
            <a:avLst/>
          </a:prstGeom>
          <a:noFill/>
        </p:spPr>
        <p:txBody>
          <a:bodyPr anchor="ctr">
            <a:normAutofit/>
          </a:bodyPr>
          <a:lstStyle>
            <a:lvl1pPr marL="0" indent="0" algn="ctr" eaLnBrk="1" latinLnBrk="0" hangingPunct="1">
              <a:spcBef>
                <a:spcPct val="0"/>
              </a:spcBef>
              <a:buClr>
                <a:schemeClr val="folHlink"/>
              </a:buClr>
              <a:buSzPct val="75000"/>
              <a:buFont typeface="Times" charset="0"/>
              <a:buNone/>
              <a:defRPr sz="1400">
                <a:solidFill>
                  <a:schemeClr val="tx1"/>
                </a:solidFill>
                <a:latin typeface="+mn-lt"/>
              </a:defRPr>
            </a:lvl1pPr>
          </a:lstStyle>
          <a:p>
            <a:pPr marL="0" lvl="0" indent="0" eaLnBrk="1" latinLnBrk="0" hangingPunct="1">
              <a:spcBef>
                <a:spcPct val="0"/>
              </a:spcBef>
              <a:buClr>
                <a:schemeClr val="folHlink"/>
              </a:buClr>
              <a:buSzPct val="75000"/>
              <a:buFont typeface="Times" charset="0"/>
              <a:buNone/>
            </a:pPr>
            <a:r>
              <a:rPr lang="de-DE" dirty="0"/>
              <a:t>&lt;UNTERTITEL – </a:t>
            </a:r>
            <a:br>
              <a:rPr lang="de-DE" dirty="0"/>
            </a:br>
            <a:r>
              <a:rPr lang="de-DE" dirty="0"/>
              <a:t>ZWEI ZEILEN&gt;</a:t>
            </a:r>
          </a:p>
        </p:txBody>
      </p:sp>
    </p:spTree>
    <p:extLst>
      <p:ext uri="{BB962C8B-B14F-4D97-AF65-F5344CB8AC3E}">
        <p14:creationId xmlns:p14="http://schemas.microsoft.com/office/powerpoint/2010/main" val="3538642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eer">
    <p:bg>
      <p:bgPr>
        <a:solidFill>
          <a:schemeClr val="bg1"/>
        </a:solidFill>
        <a:effectLst/>
      </p:bgPr>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404F14BA-B4D9-41DE-B622-C96232333E1E}"/>
              </a:ext>
            </a:extLst>
          </p:cNvPr>
          <p:cNvGraphicFramePr>
            <a:graphicFrameLocks noChangeAspect="1"/>
          </p:cNvGraphicFramePr>
          <p:nvPr userDrawn="1">
            <p:custDataLst>
              <p:tags r:id="rId1"/>
            </p:custDataLst>
            <p:extLst>
              <p:ext uri="{D42A27DB-BD31-4B8C-83A1-F6EECF244321}">
                <p14:modId xmlns:p14="http://schemas.microsoft.com/office/powerpoint/2010/main" val="1900195494"/>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5" imgW="487" imgH="488" progId="TCLayout.ActiveDocument.1">
                  <p:embed/>
                </p:oleObj>
              </mc:Choice>
              <mc:Fallback>
                <p:oleObj name="think-cell Folie" r:id="rId5" imgW="487" imgH="488" progId="TCLayout.ActiveDocument.1">
                  <p:embed/>
                  <p:pic>
                    <p:nvPicPr>
                      <p:cNvPr id="8" name="Objekt 7" hidden="1">
                        <a:extLst>
                          <a:ext uri="{FF2B5EF4-FFF2-40B4-BE49-F238E27FC236}">
                            <a16:creationId xmlns:a16="http://schemas.microsoft.com/office/drawing/2014/main" id="{404F14BA-B4D9-41DE-B622-C96232333E1E}"/>
                          </a:ext>
                        </a:extLst>
                      </p:cNvPr>
                      <p:cNvPicPr/>
                      <p:nvPr/>
                    </p:nvPicPr>
                    <p:blipFill>
                      <a:blip r:embed="rId6"/>
                      <a:stretch>
                        <a:fillRect/>
                      </a:stretch>
                    </p:blipFill>
                    <p:spPr>
                      <a:xfrm>
                        <a:off x="1080" y="1083"/>
                        <a:ext cx="1080" cy="1080"/>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DA6857D2-DDE3-4E10-A383-DF830B66DB5F}"/>
              </a:ext>
            </a:extLst>
          </p:cNvPr>
          <p:cNvSpPr/>
          <p:nvPr userDrawn="1">
            <p:custDataLst>
              <p:tags r:id="rId2"/>
            </p:custDataLst>
          </p:nvPr>
        </p:nvSpPr>
        <p:spPr bwMode="auto">
          <a:xfrm>
            <a:off x="1" y="0"/>
            <a:ext cx="107945" cy="10794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336" b="1" i="0" u="none" strike="noStrike" kern="1200" cap="none" spc="0" normalizeH="0" baseline="0" noProof="0" dirty="0">
              <a:ln>
                <a:noFill/>
              </a:ln>
              <a:solidFill>
                <a:srgbClr val="4E2D84"/>
              </a:solidFill>
              <a:effectLst/>
              <a:uLnTx/>
              <a:uFillTx/>
              <a:latin typeface="Tahoma" panose="020B0604030504040204" pitchFamily="34" charset="0"/>
              <a:ea typeface="ＭＳ Ｐゴシック" panose="020B0600070205080204" pitchFamily="34" charset="-128"/>
              <a:cs typeface="Tahoma" panose="020B0604030504040204" pitchFamily="34" charset="0"/>
              <a:sym typeface="Tahoma" panose="020B0604030504040204" pitchFamily="34" charset="0"/>
            </a:endParaRPr>
          </a:p>
        </p:txBody>
      </p:sp>
      <p:sp>
        <p:nvSpPr>
          <p:cNvPr id="4" name="Rechteck 3" hidden="1">
            <a:extLst>
              <a:ext uri="{FF2B5EF4-FFF2-40B4-BE49-F238E27FC236}">
                <a16:creationId xmlns:a16="http://schemas.microsoft.com/office/drawing/2014/main" id="{7CD7CEAD-A92A-4109-ADAE-6994EA15675D}"/>
              </a:ext>
            </a:extLst>
          </p:cNvPr>
          <p:cNvSpPr/>
          <p:nvPr userDrawn="1">
            <p:custDataLst>
              <p:tags r:id="rId3"/>
            </p:custDataLst>
          </p:nvPr>
        </p:nvSpPr>
        <p:spPr bwMode="auto">
          <a:xfrm>
            <a:off x="1" y="0"/>
            <a:ext cx="107945" cy="10794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336" b="1" i="0" u="none" strike="noStrike" kern="1200" cap="none" spc="0" normalizeH="0" baseline="0" noProof="0" dirty="0">
              <a:ln>
                <a:noFill/>
              </a:ln>
              <a:solidFill>
                <a:srgbClr val="4E2D84"/>
              </a:solidFill>
              <a:effectLst/>
              <a:uLnTx/>
              <a:uFillTx/>
              <a:latin typeface="Tahoma" panose="020B0604030504040204" pitchFamily="34" charset="0"/>
              <a:ea typeface="ＭＳ Ｐゴシック" panose="020B0600070205080204" pitchFamily="34" charset="-128"/>
              <a:cs typeface="Tahoma" panose="020B0604030504040204" pitchFamily="34" charset="0"/>
              <a:sym typeface="Tahoma" panose="020B0604030504040204" pitchFamily="34" charset="0"/>
            </a:endParaRPr>
          </a:p>
        </p:txBody>
      </p:sp>
    </p:spTree>
    <p:extLst>
      <p:ext uri="{BB962C8B-B14F-4D97-AF65-F5344CB8AC3E}">
        <p14:creationId xmlns:p14="http://schemas.microsoft.com/office/powerpoint/2010/main" val="131917440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_01">
    <p:bg>
      <p:bgPr>
        <a:solidFill>
          <a:schemeClr val="bg1"/>
        </a:solidFill>
        <a:effectLst/>
      </p:bgPr>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404F14BA-B4D9-41DE-B622-C96232333E1E}"/>
              </a:ext>
            </a:extLst>
          </p:cNvPr>
          <p:cNvGraphicFramePr>
            <a:graphicFrameLocks noChangeAspect="1"/>
          </p:cNvGraphicFramePr>
          <p:nvPr userDrawn="1">
            <p:custDataLst>
              <p:tags r:id="rId1"/>
            </p:custDataLst>
            <p:extLst>
              <p:ext uri="{D42A27DB-BD31-4B8C-83A1-F6EECF244321}">
                <p14:modId xmlns:p14="http://schemas.microsoft.com/office/powerpoint/2010/main" val="1848057890"/>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5" imgW="487" imgH="488" progId="TCLayout.ActiveDocument.1">
                  <p:embed/>
                </p:oleObj>
              </mc:Choice>
              <mc:Fallback>
                <p:oleObj name="think-cell Folie" r:id="rId5" imgW="487" imgH="488" progId="TCLayout.ActiveDocument.1">
                  <p:embed/>
                  <p:pic>
                    <p:nvPicPr>
                      <p:cNvPr id="8" name="Objekt 7" hidden="1">
                        <a:extLst>
                          <a:ext uri="{FF2B5EF4-FFF2-40B4-BE49-F238E27FC236}">
                            <a16:creationId xmlns:a16="http://schemas.microsoft.com/office/drawing/2014/main" id="{404F14BA-B4D9-41DE-B622-C96232333E1E}"/>
                          </a:ext>
                        </a:extLst>
                      </p:cNvPr>
                      <p:cNvPicPr/>
                      <p:nvPr/>
                    </p:nvPicPr>
                    <p:blipFill>
                      <a:blip r:embed="rId6"/>
                      <a:stretch>
                        <a:fillRect/>
                      </a:stretch>
                    </p:blipFill>
                    <p:spPr>
                      <a:xfrm>
                        <a:off x="1080" y="1083"/>
                        <a:ext cx="1080" cy="1080"/>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DA6857D2-DDE3-4E10-A383-DF830B66DB5F}"/>
              </a:ext>
            </a:extLst>
          </p:cNvPr>
          <p:cNvSpPr/>
          <p:nvPr userDrawn="1">
            <p:custDataLst>
              <p:tags r:id="rId2"/>
            </p:custDataLst>
          </p:nvPr>
        </p:nvSpPr>
        <p:spPr bwMode="auto">
          <a:xfrm>
            <a:off x="1" y="0"/>
            <a:ext cx="107945" cy="10794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336" b="1" i="0" u="none" strike="noStrike" kern="1200" cap="none" spc="0" normalizeH="0" baseline="0" noProof="0" dirty="0">
              <a:ln>
                <a:noFill/>
              </a:ln>
              <a:solidFill>
                <a:srgbClr val="4E2D84"/>
              </a:solidFill>
              <a:effectLst/>
              <a:uLnTx/>
              <a:uFillTx/>
              <a:latin typeface="Tahoma" panose="020B0604030504040204" pitchFamily="34" charset="0"/>
              <a:ea typeface="ＭＳ Ｐゴシック" panose="020B0600070205080204" pitchFamily="34" charset="-128"/>
              <a:cs typeface="Tahoma" panose="020B0604030504040204" pitchFamily="34" charset="0"/>
              <a:sym typeface="Tahoma" panose="020B0604030504040204" pitchFamily="34" charset="0"/>
            </a:endParaRPr>
          </a:p>
        </p:txBody>
      </p:sp>
      <p:sp>
        <p:nvSpPr>
          <p:cNvPr id="2" name="Rechteck 3"/>
          <p:cNvSpPr/>
          <p:nvPr userDrawn="1"/>
        </p:nvSpPr>
        <p:spPr>
          <a:xfrm>
            <a:off x="0" y="-221"/>
            <a:ext cx="3471892" cy="5143721"/>
          </a:xfrm>
          <a:prstGeom prst="rect">
            <a:avLst/>
          </a:prstGeom>
          <a:solidFill>
            <a:schemeClr val="accent5">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65" tIns="33682" rIns="67365" bIns="33682" numCol="1" spcCol="0" rtlCol="0" fromWordArt="0" anchor="ctr" anchorCtr="0" forceAA="0" compatLnSpc="1">
            <a:prstTxWarp prst="textNoShape">
              <a:avLst/>
            </a:prstTxWarp>
            <a:noAutofit/>
          </a:bodyPr>
          <a:lstStyle/>
          <a:p>
            <a:pPr marL="0" marR="0" lvl="0" indent="0" algn="ctr" defTabSz="709230" rtl="0" eaLnBrk="1" fontAlgn="auto" latinLnBrk="0" hangingPunct="1">
              <a:lnSpc>
                <a:spcPct val="100000"/>
              </a:lnSpc>
              <a:spcBef>
                <a:spcPts val="0"/>
              </a:spcBef>
              <a:spcAft>
                <a:spcPts val="0"/>
              </a:spcAft>
              <a:buClrTx/>
              <a:buSzTx/>
              <a:buFontTx/>
              <a:buNone/>
              <a:tabLst/>
              <a:defRPr/>
            </a:pPr>
            <a:endParaRPr kumimoji="0" lang="en-US" sz="1547"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Rechteck 3" hidden="1">
            <a:extLst>
              <a:ext uri="{FF2B5EF4-FFF2-40B4-BE49-F238E27FC236}">
                <a16:creationId xmlns:a16="http://schemas.microsoft.com/office/drawing/2014/main" id="{7CD7CEAD-A92A-4109-ADAE-6994EA15675D}"/>
              </a:ext>
            </a:extLst>
          </p:cNvPr>
          <p:cNvSpPr/>
          <p:nvPr userDrawn="1">
            <p:custDataLst>
              <p:tags r:id="rId3"/>
            </p:custDataLst>
          </p:nvPr>
        </p:nvSpPr>
        <p:spPr bwMode="auto">
          <a:xfrm>
            <a:off x="1" y="0"/>
            <a:ext cx="107945" cy="10794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336" b="1" i="0" u="none" strike="noStrike" kern="1200" cap="none" spc="0" normalizeH="0" baseline="0" noProof="0" dirty="0">
              <a:ln>
                <a:noFill/>
              </a:ln>
              <a:solidFill>
                <a:srgbClr val="4E2D84"/>
              </a:solidFill>
              <a:effectLst/>
              <a:uLnTx/>
              <a:uFillTx/>
              <a:latin typeface="Tahoma" panose="020B0604030504040204" pitchFamily="34" charset="0"/>
              <a:ea typeface="ＭＳ Ｐゴシック" panose="020B0600070205080204" pitchFamily="34" charset="-128"/>
              <a:cs typeface="Tahoma" panose="020B0604030504040204" pitchFamily="34" charset="0"/>
              <a:sym typeface="Tahoma" panose="020B0604030504040204" pitchFamily="34" charset="0"/>
            </a:endParaRPr>
          </a:p>
        </p:txBody>
      </p:sp>
      <p:sp>
        <p:nvSpPr>
          <p:cNvPr id="16" name="Textplatzhalter 9">
            <a:extLst>
              <a:ext uri="{FF2B5EF4-FFF2-40B4-BE49-F238E27FC236}">
                <a16:creationId xmlns:a16="http://schemas.microsoft.com/office/drawing/2014/main" id="{910C8938-1BF1-46AD-9A9E-4128491CEA22}"/>
              </a:ext>
            </a:extLst>
          </p:cNvPr>
          <p:cNvSpPr>
            <a:spLocks noGrp="1"/>
          </p:cNvSpPr>
          <p:nvPr>
            <p:ph type="body" sz="quarter" idx="10" hasCustomPrompt="1"/>
          </p:nvPr>
        </p:nvSpPr>
        <p:spPr>
          <a:xfrm>
            <a:off x="4034597" y="1935379"/>
            <a:ext cx="4858578" cy="489878"/>
          </a:xfrm>
          <a:prstGeom prst="rect">
            <a:avLst/>
          </a:prstGeom>
          <a:noFill/>
          <a:ln>
            <a:noFill/>
          </a:ln>
        </p:spPr>
        <p:txBody>
          <a:bodyPr vert="horz" wrap="square" lIns="72000" tIns="39600" rIns="0" bIns="0" numCol="1" anchor="b" anchorCtr="0" compatLnSpc="1">
            <a:prstTxWarp prst="textNoShape">
              <a:avLst/>
            </a:prstTxWarp>
            <a:noAutofit/>
          </a:bodyPr>
          <a:lstStyle>
            <a:lvl1pPr marL="0" indent="0">
              <a:buNone/>
              <a:defRPr lang="de-DE" sz="2400" b="1" kern="0" dirty="0">
                <a:solidFill>
                  <a:srgbClr val="212223"/>
                </a:solidFill>
                <a:latin typeface="+mj-lt"/>
                <a:ea typeface="ＭＳ Ｐゴシック" charset="0"/>
              </a:defRPr>
            </a:lvl1pPr>
          </a:lstStyle>
          <a:p>
            <a:pPr marL="0" lvl="0" eaLnBrk="1" latinLnBrk="0" hangingPunct="1">
              <a:spcBef>
                <a:spcPct val="0"/>
              </a:spcBef>
              <a:buClr>
                <a:schemeClr val="folHlink"/>
              </a:buClr>
              <a:buSzPct val="75000"/>
              <a:buFont typeface="Times" charset="0"/>
            </a:pPr>
            <a:r>
              <a:rPr lang="de-DE" dirty="0"/>
              <a:t>Titel</a:t>
            </a:r>
          </a:p>
        </p:txBody>
      </p:sp>
      <p:cxnSp>
        <p:nvCxnSpPr>
          <p:cNvPr id="17" name="Gerader Verbinder 8">
            <a:extLst>
              <a:ext uri="{FF2B5EF4-FFF2-40B4-BE49-F238E27FC236}">
                <a16:creationId xmlns:a16="http://schemas.microsoft.com/office/drawing/2014/main" id="{4B7BD00B-031D-4FD0-8DC8-078AE964A4DD}"/>
              </a:ext>
            </a:extLst>
          </p:cNvPr>
          <p:cNvCxnSpPr>
            <a:cxnSpLocks/>
          </p:cNvCxnSpPr>
          <p:nvPr userDrawn="1"/>
        </p:nvCxnSpPr>
        <p:spPr>
          <a:xfrm>
            <a:off x="4034597" y="2434805"/>
            <a:ext cx="4858578"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platzhalter 11">
            <a:extLst>
              <a:ext uri="{FF2B5EF4-FFF2-40B4-BE49-F238E27FC236}">
                <a16:creationId xmlns:a16="http://schemas.microsoft.com/office/drawing/2014/main" id="{BA15F04E-A22C-41AD-BC87-560092025F79}"/>
              </a:ext>
            </a:extLst>
          </p:cNvPr>
          <p:cNvSpPr>
            <a:spLocks noGrp="1"/>
          </p:cNvSpPr>
          <p:nvPr>
            <p:ph type="body" sz="quarter" idx="11" hasCustomPrompt="1"/>
          </p:nvPr>
        </p:nvSpPr>
        <p:spPr>
          <a:xfrm>
            <a:off x="4034597" y="2425257"/>
            <a:ext cx="4858578" cy="292985"/>
          </a:xfrm>
          <a:prstGeom prst="rect">
            <a:avLst/>
          </a:prstGeom>
          <a:noFill/>
          <a:ln>
            <a:noFill/>
          </a:ln>
        </p:spPr>
        <p:txBody>
          <a:bodyPr vert="horz" wrap="square" lIns="72000" tIns="39600" rIns="0" bIns="0" numCol="1" anchor="ctr" anchorCtr="0" compatLnSpc="1">
            <a:prstTxWarp prst="textNoShape">
              <a:avLst/>
            </a:prstTxWarp>
            <a:noAutofit/>
          </a:bodyPr>
          <a:lstStyle>
            <a:lvl1pPr marL="0" indent="0">
              <a:buFont typeface="Arial" panose="020B0604020202020204" pitchFamily="34" charset="0"/>
              <a:buNone/>
              <a:defRPr lang="de-DE" sz="1600" b="0" kern="0" dirty="0">
                <a:solidFill>
                  <a:schemeClr val="accent5"/>
                </a:solidFill>
                <a:latin typeface="+mn-lt"/>
                <a:ea typeface="ＭＳ Ｐゴシック" charset="0"/>
              </a:defRPr>
            </a:lvl1pPr>
          </a:lstStyle>
          <a:p>
            <a:pPr marL="228929" lvl="0" indent="-228929" eaLnBrk="1" latinLnBrk="0" hangingPunct="1">
              <a:spcBef>
                <a:spcPct val="0"/>
              </a:spcBef>
              <a:buClr>
                <a:schemeClr val="folHlink"/>
              </a:buClr>
              <a:buSzPct val="75000"/>
            </a:pPr>
            <a:r>
              <a:rPr lang="de-DE" dirty="0"/>
              <a:t>Untertitel</a:t>
            </a:r>
          </a:p>
        </p:txBody>
      </p:sp>
      <p:sp>
        <p:nvSpPr>
          <p:cNvPr id="20" name="Textplatzhalter 13">
            <a:extLst>
              <a:ext uri="{FF2B5EF4-FFF2-40B4-BE49-F238E27FC236}">
                <a16:creationId xmlns:a16="http://schemas.microsoft.com/office/drawing/2014/main" id="{2BBD30E9-8CEA-45E2-AEE2-55B777533A21}"/>
              </a:ext>
            </a:extLst>
          </p:cNvPr>
          <p:cNvSpPr>
            <a:spLocks noGrp="1"/>
          </p:cNvSpPr>
          <p:nvPr>
            <p:ph type="body" sz="quarter" idx="12" hasCustomPrompt="1"/>
          </p:nvPr>
        </p:nvSpPr>
        <p:spPr>
          <a:xfrm>
            <a:off x="4034597" y="2859298"/>
            <a:ext cx="4858578" cy="206186"/>
          </a:xfrm>
          <a:prstGeom prst="rect">
            <a:avLst/>
          </a:prstGeom>
          <a:noFill/>
          <a:ln>
            <a:noFill/>
          </a:ln>
        </p:spPr>
        <p:txBody>
          <a:bodyPr vert="horz" wrap="square" lIns="72000" tIns="39600" rIns="0" bIns="0" numCol="1" anchor="ctr" anchorCtr="0" compatLnSpc="1">
            <a:prstTxWarp prst="textNoShape">
              <a:avLst/>
            </a:prstTxWarp>
            <a:spAutoFit/>
          </a:bodyPr>
          <a:lstStyle>
            <a:lvl1pPr marL="0" indent="0">
              <a:buFont typeface="Arial" panose="020B0604020202020204" pitchFamily="34" charset="0"/>
              <a:buNone/>
              <a:defRPr lang="de-DE" sz="1200" b="0" kern="0" baseline="0" dirty="0">
                <a:solidFill>
                  <a:schemeClr val="accent5"/>
                </a:solidFill>
                <a:latin typeface="+mj-lt"/>
                <a:ea typeface="ＭＳ Ｐゴシック" charset="0"/>
              </a:defRPr>
            </a:lvl1pPr>
          </a:lstStyle>
          <a:p>
            <a:pPr marL="228929" lvl="0" indent="-228929" eaLnBrk="1" latinLnBrk="0" hangingPunct="1">
              <a:spcBef>
                <a:spcPct val="0"/>
              </a:spcBef>
              <a:buClr>
                <a:schemeClr val="folHlink"/>
              </a:buClr>
              <a:buSzPct val="75000"/>
            </a:pPr>
            <a:r>
              <a:rPr lang="de-DE" dirty="0"/>
              <a:t>&lt;Monat 2021&gt;</a:t>
            </a:r>
          </a:p>
        </p:txBody>
      </p:sp>
      <p:sp>
        <p:nvSpPr>
          <p:cNvPr id="14" name="Rectangle 6">
            <a:extLst>
              <a:ext uri="{FF2B5EF4-FFF2-40B4-BE49-F238E27FC236}">
                <a16:creationId xmlns:a16="http://schemas.microsoft.com/office/drawing/2014/main" id="{EE1E4BA5-485E-1744-990E-2946F112823A}"/>
              </a:ext>
            </a:extLst>
          </p:cNvPr>
          <p:cNvSpPr txBox="1">
            <a:spLocks noChangeArrowheads="1"/>
          </p:cNvSpPr>
          <p:nvPr userDrawn="1"/>
        </p:nvSpPr>
        <p:spPr>
          <a:xfrm>
            <a:off x="414091" y="4155926"/>
            <a:ext cx="2643711" cy="618571"/>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086" tIns="0" rIns="0" bIns="0" numCol="1" anchor="b" anchorCtr="0" compatLnSpc="1">
            <a:prstTxWarp prst="textNoShape">
              <a:avLst/>
            </a:prstTxWarp>
            <a:noAutofit/>
          </a:bodyPr>
          <a:lstStyle>
            <a:lvl1pPr algn="l" defTabSz="994888" rtl="0" eaLnBrk="0" fontAlgn="base" hangingPunct="0">
              <a:lnSpc>
                <a:spcPct val="100000"/>
              </a:lnSpc>
              <a:spcBef>
                <a:spcPct val="0"/>
              </a:spcBef>
              <a:spcAft>
                <a:spcPct val="0"/>
              </a:spcAft>
              <a:buClr>
                <a:schemeClr val="folHlink"/>
              </a:buClr>
              <a:buSzPct val="75000"/>
              <a:buFont typeface="Times" charset="0"/>
              <a:defRPr lang="de-DE" sz="3000" b="1" kern="0">
                <a:solidFill>
                  <a:srgbClr val="404040"/>
                </a:solidFill>
                <a:latin typeface="Tahoma"/>
                <a:ea typeface="ＭＳ Ｐゴシック" pitchFamily="-109" charset="-128"/>
                <a:cs typeface="Tahoma"/>
              </a:defRPr>
            </a:lvl1pPr>
            <a:lvl2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2pPr>
            <a:lvl3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3pPr>
            <a:lvl4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4pPr>
            <a:lvl5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5pPr>
            <a:lvl6pPr marL="456984"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00" b="1" i="0" u="none" strike="noStrike" kern="0" cap="none" spc="0" normalizeH="0" baseline="0" noProof="0" dirty="0">
                <a:ln>
                  <a:noFill/>
                </a:ln>
                <a:solidFill>
                  <a:srgbClr val="FFFFFF"/>
                </a:solidFill>
                <a:effectLst/>
                <a:uLnTx/>
                <a:uFillTx/>
                <a:latin typeface="Arial"/>
                <a:ea typeface="ＭＳ Ｐゴシック" charset="0"/>
                <a:cs typeface="Tahoma"/>
              </a:rPr>
              <a:t>VERTRAULICH UND RECHTLICH GESCHÜTZT</a:t>
            </a:r>
          </a:p>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t>Jegliche Verwendung dieser Präsentation ohne ausdrückliche </a:t>
            </a:r>
            <a:b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t>Genehmigung durch INTEGRA e.V. ist streng untersagt. </a:t>
            </a:r>
            <a:b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t>Mit den beinhalteten Daten ist streng vertraulich umzugehen.</a:t>
            </a:r>
          </a:p>
        </p:txBody>
      </p:sp>
    </p:spTree>
    <p:extLst>
      <p:ext uri="{BB962C8B-B14F-4D97-AF65-F5344CB8AC3E}">
        <p14:creationId xmlns:p14="http://schemas.microsoft.com/office/powerpoint/2010/main" val="383740847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Cover_01">
    <p:bg>
      <p:bgPr>
        <a:solidFill>
          <a:schemeClr val="bg1"/>
        </a:solidFill>
        <a:effectLst/>
      </p:bgPr>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404F14BA-B4D9-41DE-B622-C96232333E1E}"/>
              </a:ext>
            </a:extLst>
          </p:cNvPr>
          <p:cNvGraphicFramePr>
            <a:graphicFrameLocks noChangeAspect="1"/>
          </p:cNvGraphicFramePr>
          <p:nvPr userDrawn="1">
            <p:custDataLst>
              <p:tags r:id="rId1"/>
            </p:custDataLst>
            <p:extLst>
              <p:ext uri="{D42A27DB-BD31-4B8C-83A1-F6EECF244321}">
                <p14:modId xmlns:p14="http://schemas.microsoft.com/office/powerpoint/2010/main" val="1848057890"/>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5" imgW="487" imgH="488" progId="TCLayout.ActiveDocument.1">
                  <p:embed/>
                </p:oleObj>
              </mc:Choice>
              <mc:Fallback>
                <p:oleObj name="think-cell Folie" r:id="rId5" imgW="487" imgH="488" progId="TCLayout.ActiveDocument.1">
                  <p:embed/>
                  <p:pic>
                    <p:nvPicPr>
                      <p:cNvPr id="8" name="Objekt 7" hidden="1">
                        <a:extLst>
                          <a:ext uri="{FF2B5EF4-FFF2-40B4-BE49-F238E27FC236}">
                            <a16:creationId xmlns:a16="http://schemas.microsoft.com/office/drawing/2014/main" id="{404F14BA-B4D9-41DE-B622-C96232333E1E}"/>
                          </a:ext>
                        </a:extLst>
                      </p:cNvPr>
                      <p:cNvPicPr/>
                      <p:nvPr/>
                    </p:nvPicPr>
                    <p:blipFill>
                      <a:blip r:embed="rId6"/>
                      <a:stretch>
                        <a:fillRect/>
                      </a:stretch>
                    </p:blipFill>
                    <p:spPr>
                      <a:xfrm>
                        <a:off x="1080" y="1083"/>
                        <a:ext cx="1080" cy="1080"/>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DA6857D2-DDE3-4E10-A383-DF830B66DB5F}"/>
              </a:ext>
            </a:extLst>
          </p:cNvPr>
          <p:cNvSpPr/>
          <p:nvPr userDrawn="1">
            <p:custDataLst>
              <p:tags r:id="rId2"/>
            </p:custDataLst>
          </p:nvPr>
        </p:nvSpPr>
        <p:spPr bwMode="auto">
          <a:xfrm>
            <a:off x="1" y="0"/>
            <a:ext cx="107945" cy="10794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336" b="1" i="0" u="none" strike="noStrike" kern="1200" cap="none" spc="0" normalizeH="0" baseline="0" noProof="0" dirty="0">
              <a:ln>
                <a:noFill/>
              </a:ln>
              <a:solidFill>
                <a:srgbClr val="4E2D84"/>
              </a:solidFill>
              <a:effectLst/>
              <a:uLnTx/>
              <a:uFillTx/>
              <a:latin typeface="Tahoma" panose="020B0604030504040204" pitchFamily="34" charset="0"/>
              <a:ea typeface="ＭＳ Ｐゴシック" panose="020B0600070205080204" pitchFamily="34" charset="-128"/>
              <a:cs typeface="Tahoma" panose="020B0604030504040204" pitchFamily="34" charset="0"/>
              <a:sym typeface="Tahoma" panose="020B0604030504040204" pitchFamily="34" charset="0"/>
            </a:endParaRPr>
          </a:p>
        </p:txBody>
      </p:sp>
      <p:sp>
        <p:nvSpPr>
          <p:cNvPr id="2" name="Rechteck 3"/>
          <p:cNvSpPr/>
          <p:nvPr userDrawn="1"/>
        </p:nvSpPr>
        <p:spPr>
          <a:xfrm>
            <a:off x="0" y="-221"/>
            <a:ext cx="3471892" cy="5143721"/>
          </a:xfrm>
          <a:prstGeom prst="rect">
            <a:avLst/>
          </a:prstGeom>
          <a:solidFill>
            <a:schemeClr val="tx1">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65" tIns="33682" rIns="67365" bIns="33682" numCol="1" spcCol="0" rtlCol="0" fromWordArt="0" anchor="ctr" anchorCtr="0" forceAA="0" compatLnSpc="1">
            <a:prstTxWarp prst="textNoShape">
              <a:avLst/>
            </a:prstTxWarp>
            <a:noAutofit/>
          </a:bodyPr>
          <a:lstStyle/>
          <a:p>
            <a:pPr marL="0" marR="0" lvl="0" indent="0" algn="ctr" defTabSz="709230" rtl="0" eaLnBrk="1" fontAlgn="auto" latinLnBrk="0" hangingPunct="1">
              <a:lnSpc>
                <a:spcPct val="100000"/>
              </a:lnSpc>
              <a:spcBef>
                <a:spcPts val="0"/>
              </a:spcBef>
              <a:spcAft>
                <a:spcPts val="0"/>
              </a:spcAft>
              <a:buClrTx/>
              <a:buSzTx/>
              <a:buFontTx/>
              <a:buNone/>
              <a:tabLst/>
              <a:defRPr/>
            </a:pPr>
            <a:endParaRPr kumimoji="0" lang="en-US" sz="1547"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Rechteck 3" hidden="1">
            <a:extLst>
              <a:ext uri="{FF2B5EF4-FFF2-40B4-BE49-F238E27FC236}">
                <a16:creationId xmlns:a16="http://schemas.microsoft.com/office/drawing/2014/main" id="{7CD7CEAD-A92A-4109-ADAE-6994EA15675D}"/>
              </a:ext>
            </a:extLst>
          </p:cNvPr>
          <p:cNvSpPr/>
          <p:nvPr userDrawn="1">
            <p:custDataLst>
              <p:tags r:id="rId3"/>
            </p:custDataLst>
          </p:nvPr>
        </p:nvSpPr>
        <p:spPr bwMode="auto">
          <a:xfrm>
            <a:off x="1" y="0"/>
            <a:ext cx="107945" cy="10794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336" b="1" i="0" u="none" strike="noStrike" kern="1200" cap="none" spc="0" normalizeH="0" baseline="0" noProof="0" dirty="0">
              <a:ln>
                <a:noFill/>
              </a:ln>
              <a:solidFill>
                <a:srgbClr val="4E2D84"/>
              </a:solidFill>
              <a:effectLst/>
              <a:uLnTx/>
              <a:uFillTx/>
              <a:latin typeface="Tahoma" panose="020B0604030504040204" pitchFamily="34" charset="0"/>
              <a:ea typeface="ＭＳ Ｐゴシック" panose="020B0600070205080204" pitchFamily="34" charset="-128"/>
              <a:cs typeface="Tahoma" panose="020B0604030504040204" pitchFamily="34" charset="0"/>
              <a:sym typeface="Tahoma" panose="020B0604030504040204" pitchFamily="34" charset="0"/>
            </a:endParaRPr>
          </a:p>
        </p:txBody>
      </p:sp>
      <p:sp>
        <p:nvSpPr>
          <p:cNvPr id="15" name="Textplatzhalter 9">
            <a:extLst>
              <a:ext uri="{FF2B5EF4-FFF2-40B4-BE49-F238E27FC236}">
                <a16:creationId xmlns:a16="http://schemas.microsoft.com/office/drawing/2014/main" id="{3AE1781E-1671-9D42-A550-95B3C0AD5045}"/>
              </a:ext>
            </a:extLst>
          </p:cNvPr>
          <p:cNvSpPr>
            <a:spLocks noGrp="1"/>
          </p:cNvSpPr>
          <p:nvPr>
            <p:ph type="body" sz="quarter" idx="10" hasCustomPrompt="1"/>
          </p:nvPr>
        </p:nvSpPr>
        <p:spPr>
          <a:xfrm>
            <a:off x="4034597" y="1935379"/>
            <a:ext cx="4858578" cy="489878"/>
          </a:xfrm>
          <a:prstGeom prst="rect">
            <a:avLst/>
          </a:prstGeom>
          <a:noFill/>
          <a:ln>
            <a:noFill/>
          </a:ln>
        </p:spPr>
        <p:txBody>
          <a:bodyPr vert="horz" wrap="square" lIns="72000" tIns="39600" rIns="0" bIns="0" numCol="1" anchor="b" anchorCtr="0" compatLnSpc="1">
            <a:prstTxWarp prst="textNoShape">
              <a:avLst/>
            </a:prstTxWarp>
            <a:noAutofit/>
          </a:bodyPr>
          <a:lstStyle>
            <a:lvl1pPr marL="0" indent="0">
              <a:buNone/>
              <a:defRPr lang="de-DE" sz="2400" b="1" kern="0" dirty="0">
                <a:solidFill>
                  <a:srgbClr val="212223"/>
                </a:solidFill>
                <a:latin typeface="+mj-lt"/>
                <a:ea typeface="ＭＳ Ｐゴシック" charset="0"/>
              </a:defRPr>
            </a:lvl1pPr>
          </a:lstStyle>
          <a:p>
            <a:pPr marL="0" lvl="0" eaLnBrk="1" latinLnBrk="0" hangingPunct="1">
              <a:spcBef>
                <a:spcPct val="0"/>
              </a:spcBef>
              <a:buClr>
                <a:schemeClr val="folHlink"/>
              </a:buClr>
              <a:buSzPct val="75000"/>
              <a:buFont typeface="Times" charset="0"/>
            </a:pPr>
            <a:r>
              <a:rPr lang="de-DE" dirty="0"/>
              <a:t>Titel</a:t>
            </a:r>
          </a:p>
        </p:txBody>
      </p:sp>
      <p:cxnSp>
        <p:nvCxnSpPr>
          <p:cNvPr id="16" name="Gerader Verbinder 8">
            <a:extLst>
              <a:ext uri="{FF2B5EF4-FFF2-40B4-BE49-F238E27FC236}">
                <a16:creationId xmlns:a16="http://schemas.microsoft.com/office/drawing/2014/main" id="{9436E6B1-43BF-8F4F-BDD5-53693851E6B7}"/>
              </a:ext>
            </a:extLst>
          </p:cNvPr>
          <p:cNvCxnSpPr>
            <a:cxnSpLocks/>
          </p:cNvCxnSpPr>
          <p:nvPr userDrawn="1"/>
        </p:nvCxnSpPr>
        <p:spPr>
          <a:xfrm>
            <a:off x="4034597" y="2434805"/>
            <a:ext cx="4858578" cy="0"/>
          </a:xfrm>
          <a:prstGeom prst="line">
            <a:avLst/>
          </a:prstGeom>
          <a:ln w="12700">
            <a:solidFill>
              <a:srgbClr val="7E7F80"/>
            </a:solidFill>
          </a:ln>
        </p:spPr>
        <p:style>
          <a:lnRef idx="1">
            <a:schemeClr val="accent1"/>
          </a:lnRef>
          <a:fillRef idx="0">
            <a:schemeClr val="accent1"/>
          </a:fillRef>
          <a:effectRef idx="0">
            <a:schemeClr val="accent1"/>
          </a:effectRef>
          <a:fontRef idx="minor">
            <a:schemeClr val="tx1"/>
          </a:fontRef>
        </p:style>
      </p:cxnSp>
      <p:sp>
        <p:nvSpPr>
          <p:cNvPr id="17" name="Textplatzhalter 11">
            <a:extLst>
              <a:ext uri="{FF2B5EF4-FFF2-40B4-BE49-F238E27FC236}">
                <a16:creationId xmlns:a16="http://schemas.microsoft.com/office/drawing/2014/main" id="{9463424A-1616-584E-900E-6A469CBDC7E3}"/>
              </a:ext>
            </a:extLst>
          </p:cNvPr>
          <p:cNvSpPr>
            <a:spLocks noGrp="1"/>
          </p:cNvSpPr>
          <p:nvPr>
            <p:ph type="body" sz="quarter" idx="11" hasCustomPrompt="1"/>
          </p:nvPr>
        </p:nvSpPr>
        <p:spPr>
          <a:xfrm>
            <a:off x="4034597" y="2425257"/>
            <a:ext cx="4858578" cy="292985"/>
          </a:xfrm>
          <a:prstGeom prst="rect">
            <a:avLst/>
          </a:prstGeom>
          <a:noFill/>
          <a:ln>
            <a:noFill/>
          </a:ln>
        </p:spPr>
        <p:txBody>
          <a:bodyPr vert="horz" wrap="square" lIns="72000" tIns="39600" rIns="0" bIns="0" numCol="1" anchor="ctr" anchorCtr="0" compatLnSpc="1">
            <a:prstTxWarp prst="textNoShape">
              <a:avLst/>
            </a:prstTxWarp>
            <a:noAutofit/>
          </a:bodyPr>
          <a:lstStyle>
            <a:lvl1pPr marL="0" indent="0">
              <a:buFont typeface="Arial" panose="020B0604020202020204" pitchFamily="34" charset="0"/>
              <a:buNone/>
              <a:defRPr lang="de-DE" sz="1600" b="0" kern="0" dirty="0">
                <a:solidFill>
                  <a:srgbClr val="212223"/>
                </a:solidFill>
                <a:latin typeface="+mn-lt"/>
                <a:ea typeface="ＭＳ Ｐゴシック" charset="0"/>
              </a:defRPr>
            </a:lvl1pPr>
          </a:lstStyle>
          <a:p>
            <a:pPr marL="228929" lvl="0" indent="-228929" eaLnBrk="1" latinLnBrk="0" hangingPunct="1">
              <a:spcBef>
                <a:spcPct val="0"/>
              </a:spcBef>
              <a:buClr>
                <a:schemeClr val="folHlink"/>
              </a:buClr>
              <a:buSzPct val="75000"/>
            </a:pPr>
            <a:r>
              <a:rPr lang="de-DE" dirty="0"/>
              <a:t>Untertitel</a:t>
            </a:r>
          </a:p>
        </p:txBody>
      </p:sp>
      <p:sp>
        <p:nvSpPr>
          <p:cNvPr id="18" name="Textplatzhalter 13">
            <a:extLst>
              <a:ext uri="{FF2B5EF4-FFF2-40B4-BE49-F238E27FC236}">
                <a16:creationId xmlns:a16="http://schemas.microsoft.com/office/drawing/2014/main" id="{7730110B-BC51-F841-A592-1E485D904A64}"/>
              </a:ext>
            </a:extLst>
          </p:cNvPr>
          <p:cNvSpPr>
            <a:spLocks noGrp="1"/>
          </p:cNvSpPr>
          <p:nvPr>
            <p:ph type="body" sz="quarter" idx="12" hasCustomPrompt="1"/>
          </p:nvPr>
        </p:nvSpPr>
        <p:spPr>
          <a:xfrm>
            <a:off x="4034597" y="2859298"/>
            <a:ext cx="4858578" cy="206186"/>
          </a:xfrm>
          <a:prstGeom prst="rect">
            <a:avLst/>
          </a:prstGeom>
          <a:noFill/>
          <a:ln>
            <a:noFill/>
          </a:ln>
        </p:spPr>
        <p:txBody>
          <a:bodyPr vert="horz" wrap="square" lIns="72000" tIns="39600" rIns="0" bIns="0" numCol="1" anchor="ctr" anchorCtr="0" compatLnSpc="1">
            <a:prstTxWarp prst="textNoShape">
              <a:avLst/>
            </a:prstTxWarp>
            <a:spAutoFit/>
          </a:bodyPr>
          <a:lstStyle>
            <a:lvl1pPr marL="0" indent="0">
              <a:buFont typeface="Arial" panose="020B0604020202020204" pitchFamily="34" charset="0"/>
              <a:buNone/>
              <a:defRPr lang="de-DE" sz="1200" b="0" kern="0" baseline="0" dirty="0">
                <a:solidFill>
                  <a:srgbClr val="212223"/>
                </a:solidFill>
                <a:latin typeface="+mj-lt"/>
                <a:ea typeface="ＭＳ Ｐゴシック" charset="0"/>
              </a:defRPr>
            </a:lvl1pPr>
          </a:lstStyle>
          <a:p>
            <a:pPr marL="228929" lvl="0" indent="-228929" eaLnBrk="1" latinLnBrk="0" hangingPunct="1">
              <a:spcBef>
                <a:spcPct val="0"/>
              </a:spcBef>
              <a:buClr>
                <a:schemeClr val="folHlink"/>
              </a:buClr>
              <a:buSzPct val="75000"/>
            </a:pPr>
            <a:r>
              <a:rPr lang="de-DE" dirty="0"/>
              <a:t>&lt;Monat 2021&gt;</a:t>
            </a:r>
          </a:p>
        </p:txBody>
      </p:sp>
      <p:sp>
        <p:nvSpPr>
          <p:cNvPr id="23" name="Rectangle 6">
            <a:extLst>
              <a:ext uri="{FF2B5EF4-FFF2-40B4-BE49-F238E27FC236}">
                <a16:creationId xmlns:a16="http://schemas.microsoft.com/office/drawing/2014/main" id="{A67A6325-AB98-564F-BF7F-71A45554F616}"/>
              </a:ext>
            </a:extLst>
          </p:cNvPr>
          <p:cNvSpPr txBox="1">
            <a:spLocks noChangeArrowheads="1"/>
          </p:cNvSpPr>
          <p:nvPr userDrawn="1"/>
        </p:nvSpPr>
        <p:spPr>
          <a:xfrm>
            <a:off x="414091" y="4155926"/>
            <a:ext cx="2643711" cy="618571"/>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086" tIns="0" rIns="0" bIns="0" numCol="1" anchor="b" anchorCtr="0" compatLnSpc="1">
            <a:prstTxWarp prst="textNoShape">
              <a:avLst/>
            </a:prstTxWarp>
            <a:noAutofit/>
          </a:bodyPr>
          <a:lstStyle>
            <a:lvl1pPr algn="l" defTabSz="994888" rtl="0" eaLnBrk="0" fontAlgn="base" hangingPunct="0">
              <a:lnSpc>
                <a:spcPct val="100000"/>
              </a:lnSpc>
              <a:spcBef>
                <a:spcPct val="0"/>
              </a:spcBef>
              <a:spcAft>
                <a:spcPct val="0"/>
              </a:spcAft>
              <a:buClr>
                <a:schemeClr val="folHlink"/>
              </a:buClr>
              <a:buSzPct val="75000"/>
              <a:buFont typeface="Times" charset="0"/>
              <a:defRPr lang="de-DE" sz="3000" b="1" kern="0">
                <a:solidFill>
                  <a:srgbClr val="404040"/>
                </a:solidFill>
                <a:latin typeface="Tahoma"/>
                <a:ea typeface="ＭＳ Ｐゴシック" pitchFamily="-109" charset="-128"/>
                <a:cs typeface="Tahoma"/>
              </a:defRPr>
            </a:lvl1pPr>
            <a:lvl2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2pPr>
            <a:lvl3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3pPr>
            <a:lvl4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4pPr>
            <a:lvl5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5pPr>
            <a:lvl6pPr marL="456984"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00" b="1" i="0" u="none" strike="noStrike" kern="0" cap="none" spc="0" normalizeH="0" baseline="0" noProof="0" dirty="0">
                <a:ln>
                  <a:noFill/>
                </a:ln>
                <a:solidFill>
                  <a:srgbClr val="FFFFFF"/>
                </a:solidFill>
                <a:effectLst/>
                <a:uLnTx/>
                <a:uFillTx/>
                <a:latin typeface="Arial"/>
                <a:ea typeface="ＭＳ Ｐゴシック" charset="0"/>
                <a:cs typeface="Tahoma"/>
              </a:rPr>
              <a:t>VERTRAULICH UND RECHTLICH GESCHÜTZT</a:t>
            </a:r>
          </a:p>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t>Jegliche Verwendung dieser Präsentation ohne ausdrückliche </a:t>
            </a:r>
            <a:b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t>Genehmigung durch INTEGRA e.V. ist streng untersagt. </a:t>
            </a:r>
            <a:b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t>Mit den beinhalteten Daten ist streng vertraulich umzugehen.</a:t>
            </a:r>
          </a:p>
        </p:txBody>
      </p:sp>
    </p:spTree>
    <p:extLst>
      <p:ext uri="{BB962C8B-B14F-4D97-AF65-F5344CB8AC3E}">
        <p14:creationId xmlns:p14="http://schemas.microsoft.com/office/powerpoint/2010/main" val="170179369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Cover_01">
    <p:bg>
      <p:bgPr>
        <a:solidFill>
          <a:schemeClr val="bg1"/>
        </a:solidFill>
        <a:effectLst/>
      </p:bgPr>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404F14BA-B4D9-41DE-B622-C96232333E1E}"/>
              </a:ext>
            </a:extLst>
          </p:cNvPr>
          <p:cNvGraphicFramePr>
            <a:graphicFrameLocks noChangeAspect="1"/>
          </p:cNvGraphicFramePr>
          <p:nvPr userDrawn="1">
            <p:custDataLst>
              <p:tags r:id="rId1"/>
            </p:custDataLst>
            <p:extLst>
              <p:ext uri="{D42A27DB-BD31-4B8C-83A1-F6EECF244321}">
                <p14:modId xmlns:p14="http://schemas.microsoft.com/office/powerpoint/2010/main" val="1848057890"/>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5" imgW="487" imgH="488" progId="TCLayout.ActiveDocument.1">
                  <p:embed/>
                </p:oleObj>
              </mc:Choice>
              <mc:Fallback>
                <p:oleObj name="think-cell Folie" r:id="rId5" imgW="487" imgH="488" progId="TCLayout.ActiveDocument.1">
                  <p:embed/>
                  <p:pic>
                    <p:nvPicPr>
                      <p:cNvPr id="8" name="Objekt 7" hidden="1">
                        <a:extLst>
                          <a:ext uri="{FF2B5EF4-FFF2-40B4-BE49-F238E27FC236}">
                            <a16:creationId xmlns:a16="http://schemas.microsoft.com/office/drawing/2014/main" id="{404F14BA-B4D9-41DE-B622-C96232333E1E}"/>
                          </a:ext>
                        </a:extLst>
                      </p:cNvPr>
                      <p:cNvPicPr/>
                      <p:nvPr/>
                    </p:nvPicPr>
                    <p:blipFill>
                      <a:blip r:embed="rId6"/>
                      <a:stretch>
                        <a:fillRect/>
                      </a:stretch>
                    </p:blipFill>
                    <p:spPr>
                      <a:xfrm>
                        <a:off x="1080" y="1083"/>
                        <a:ext cx="1080" cy="1080"/>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DA6857D2-DDE3-4E10-A383-DF830B66DB5F}"/>
              </a:ext>
            </a:extLst>
          </p:cNvPr>
          <p:cNvSpPr/>
          <p:nvPr userDrawn="1">
            <p:custDataLst>
              <p:tags r:id="rId2"/>
            </p:custDataLst>
          </p:nvPr>
        </p:nvSpPr>
        <p:spPr bwMode="auto">
          <a:xfrm>
            <a:off x="1" y="0"/>
            <a:ext cx="107945" cy="10794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336" b="1" i="0" u="none" strike="noStrike" kern="1200" cap="none" spc="0" normalizeH="0" baseline="0" noProof="0" dirty="0">
              <a:ln>
                <a:noFill/>
              </a:ln>
              <a:solidFill>
                <a:srgbClr val="4E2D84"/>
              </a:solidFill>
              <a:effectLst/>
              <a:uLnTx/>
              <a:uFillTx/>
              <a:latin typeface="Tahoma" panose="020B0604030504040204" pitchFamily="34" charset="0"/>
              <a:ea typeface="ＭＳ Ｐゴシック" panose="020B0600070205080204" pitchFamily="34" charset="-128"/>
              <a:cs typeface="Tahoma" panose="020B0604030504040204" pitchFamily="34" charset="0"/>
              <a:sym typeface="Tahoma" panose="020B0604030504040204" pitchFamily="34" charset="0"/>
            </a:endParaRPr>
          </a:p>
        </p:txBody>
      </p:sp>
      <p:sp>
        <p:nvSpPr>
          <p:cNvPr id="2" name="Rechteck 3"/>
          <p:cNvSpPr/>
          <p:nvPr userDrawn="1"/>
        </p:nvSpPr>
        <p:spPr>
          <a:xfrm>
            <a:off x="0" y="-221"/>
            <a:ext cx="3471892" cy="5143721"/>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65" tIns="33682" rIns="67365" bIns="33682" numCol="1" spcCol="0" rtlCol="0" fromWordArt="0" anchor="ctr" anchorCtr="0" forceAA="0" compatLnSpc="1">
            <a:prstTxWarp prst="textNoShape">
              <a:avLst/>
            </a:prstTxWarp>
            <a:noAutofit/>
          </a:bodyPr>
          <a:lstStyle/>
          <a:p>
            <a:pPr marL="0" marR="0" lvl="0" indent="0" algn="ctr" defTabSz="709230" rtl="0" eaLnBrk="1" fontAlgn="auto" latinLnBrk="0" hangingPunct="1">
              <a:lnSpc>
                <a:spcPct val="100000"/>
              </a:lnSpc>
              <a:spcBef>
                <a:spcPts val="0"/>
              </a:spcBef>
              <a:spcAft>
                <a:spcPts val="0"/>
              </a:spcAft>
              <a:buClrTx/>
              <a:buSzTx/>
              <a:buFontTx/>
              <a:buNone/>
              <a:tabLst/>
              <a:defRPr/>
            </a:pPr>
            <a:endParaRPr kumimoji="0" lang="en-US" sz="1547"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Rechteck 3" hidden="1">
            <a:extLst>
              <a:ext uri="{FF2B5EF4-FFF2-40B4-BE49-F238E27FC236}">
                <a16:creationId xmlns:a16="http://schemas.microsoft.com/office/drawing/2014/main" id="{7CD7CEAD-A92A-4109-ADAE-6994EA15675D}"/>
              </a:ext>
            </a:extLst>
          </p:cNvPr>
          <p:cNvSpPr/>
          <p:nvPr userDrawn="1">
            <p:custDataLst>
              <p:tags r:id="rId3"/>
            </p:custDataLst>
          </p:nvPr>
        </p:nvSpPr>
        <p:spPr bwMode="auto">
          <a:xfrm>
            <a:off x="1" y="0"/>
            <a:ext cx="107945" cy="107943"/>
          </a:xfrm>
          <a:prstGeom prst="rect">
            <a:avLst/>
          </a:prstGeom>
          <a:solidFill>
            <a:schemeClr val="bg1"/>
          </a:solidFill>
          <a:ln w="9525" cap="flat" cmpd="sng" algn="ctr">
            <a:solidFill>
              <a:schemeClr val="bg2"/>
            </a:solidFill>
            <a:prstDash val="solid"/>
            <a:round/>
            <a:headEnd type="none" w="med" len="med"/>
            <a:tailEnd type="none" w="med" len="med"/>
          </a:ln>
          <a:effectLst/>
        </p:spPr>
        <p:txBody>
          <a:bodyPr vert="horz" wrap="none" lIns="0" tIns="0" rIns="0" bIns="0" numCol="1" spcCol="0" rtlCol="0" anchor="ctr" anchorCtr="0" compatLnSpc="1">
            <a:prstTxWarp prst="textNoShape">
              <a:avLst/>
            </a:prstTxWarp>
            <a:noAutofit/>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336" b="1" i="0" u="none" strike="noStrike" kern="1200" cap="none" spc="0" normalizeH="0" baseline="0" noProof="0" dirty="0">
              <a:ln>
                <a:noFill/>
              </a:ln>
              <a:solidFill>
                <a:srgbClr val="4E2D84"/>
              </a:solidFill>
              <a:effectLst/>
              <a:uLnTx/>
              <a:uFillTx/>
              <a:latin typeface="Tahoma" panose="020B0604030504040204" pitchFamily="34" charset="0"/>
              <a:ea typeface="ＭＳ Ｐゴシック" panose="020B0600070205080204" pitchFamily="34" charset="-128"/>
              <a:cs typeface="Tahoma" panose="020B0604030504040204" pitchFamily="34" charset="0"/>
              <a:sym typeface="Tahoma" panose="020B0604030504040204" pitchFamily="34" charset="0"/>
            </a:endParaRPr>
          </a:p>
        </p:txBody>
      </p:sp>
      <p:sp>
        <p:nvSpPr>
          <p:cNvPr id="17" name="Rectangle 6">
            <a:extLst>
              <a:ext uri="{FF2B5EF4-FFF2-40B4-BE49-F238E27FC236}">
                <a16:creationId xmlns:a16="http://schemas.microsoft.com/office/drawing/2014/main" id="{A5159472-A3E7-2945-B065-C02F1135F6A7}"/>
              </a:ext>
            </a:extLst>
          </p:cNvPr>
          <p:cNvSpPr txBox="1">
            <a:spLocks noChangeArrowheads="1"/>
          </p:cNvSpPr>
          <p:nvPr userDrawn="1"/>
        </p:nvSpPr>
        <p:spPr>
          <a:xfrm>
            <a:off x="414091" y="4155926"/>
            <a:ext cx="2643711" cy="618571"/>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086" tIns="0" rIns="0" bIns="0" numCol="1" anchor="b" anchorCtr="0" compatLnSpc="1">
            <a:prstTxWarp prst="textNoShape">
              <a:avLst/>
            </a:prstTxWarp>
            <a:noAutofit/>
          </a:bodyPr>
          <a:lstStyle>
            <a:lvl1pPr algn="l" defTabSz="994888" rtl="0" eaLnBrk="0" fontAlgn="base" hangingPunct="0">
              <a:lnSpc>
                <a:spcPct val="100000"/>
              </a:lnSpc>
              <a:spcBef>
                <a:spcPct val="0"/>
              </a:spcBef>
              <a:spcAft>
                <a:spcPct val="0"/>
              </a:spcAft>
              <a:buClr>
                <a:schemeClr val="folHlink"/>
              </a:buClr>
              <a:buSzPct val="75000"/>
              <a:buFont typeface="Times" charset="0"/>
              <a:defRPr lang="de-DE" sz="3000" b="1" kern="0">
                <a:solidFill>
                  <a:srgbClr val="404040"/>
                </a:solidFill>
                <a:latin typeface="Tahoma"/>
                <a:ea typeface="ＭＳ Ｐゴシック" pitchFamily="-109" charset="-128"/>
                <a:cs typeface="Tahoma"/>
              </a:defRPr>
            </a:lvl1pPr>
            <a:lvl2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2pPr>
            <a:lvl3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3pPr>
            <a:lvl4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4pPr>
            <a:lvl5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5pPr>
            <a:lvl6pPr marL="456984"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00" b="1" i="0" u="none" strike="noStrike" kern="0" cap="none" spc="0" normalizeH="0" baseline="0" noProof="0" dirty="0">
                <a:ln>
                  <a:noFill/>
                </a:ln>
                <a:solidFill>
                  <a:srgbClr val="FFFFFF"/>
                </a:solidFill>
                <a:effectLst/>
                <a:uLnTx/>
                <a:uFillTx/>
                <a:latin typeface="Arial"/>
                <a:ea typeface="ＭＳ Ｐゴシック" charset="0"/>
                <a:cs typeface="Tahoma"/>
              </a:rPr>
              <a:t>VERTRAULICH UND RECHTLICH GESCHÜTZT</a:t>
            </a:r>
          </a:p>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t>Jegliche Verwendung dieser Präsentation ohne ausdrückliche </a:t>
            </a:r>
            <a:b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t>Genehmigung durch INTEGRA e.V. ist streng untersagt. </a:t>
            </a:r>
            <a:b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00" b="0" i="0" u="none" strike="noStrike" kern="0" cap="none" spc="0" normalizeH="0" baseline="0" noProof="0" dirty="0">
                <a:ln>
                  <a:noFill/>
                </a:ln>
                <a:solidFill>
                  <a:srgbClr val="FFFFFF"/>
                </a:solidFill>
                <a:effectLst/>
                <a:uLnTx/>
                <a:uFillTx/>
                <a:latin typeface="Arial"/>
                <a:ea typeface="ＭＳ Ｐゴシック" charset="0"/>
                <a:cs typeface="Tahoma"/>
              </a:rPr>
              <a:t>Mit den beinhalteten Daten ist streng vertraulich umzugehen.</a:t>
            </a:r>
          </a:p>
        </p:txBody>
      </p:sp>
      <p:sp>
        <p:nvSpPr>
          <p:cNvPr id="20" name="Textplatzhalter 9">
            <a:extLst>
              <a:ext uri="{FF2B5EF4-FFF2-40B4-BE49-F238E27FC236}">
                <a16:creationId xmlns:a16="http://schemas.microsoft.com/office/drawing/2014/main" id="{9B15BB98-911D-CB4D-ABAA-46EC594645F6}"/>
              </a:ext>
            </a:extLst>
          </p:cNvPr>
          <p:cNvSpPr>
            <a:spLocks noGrp="1"/>
          </p:cNvSpPr>
          <p:nvPr>
            <p:ph type="body" sz="quarter" idx="10" hasCustomPrompt="1"/>
          </p:nvPr>
        </p:nvSpPr>
        <p:spPr>
          <a:xfrm>
            <a:off x="4034597" y="1935379"/>
            <a:ext cx="4858578" cy="489878"/>
          </a:xfrm>
          <a:prstGeom prst="rect">
            <a:avLst/>
          </a:prstGeom>
          <a:noFill/>
          <a:ln>
            <a:noFill/>
          </a:ln>
        </p:spPr>
        <p:txBody>
          <a:bodyPr vert="horz" wrap="square" lIns="72000" tIns="39600" rIns="0" bIns="0" numCol="1" anchor="b" anchorCtr="0" compatLnSpc="1">
            <a:prstTxWarp prst="textNoShape">
              <a:avLst/>
            </a:prstTxWarp>
            <a:noAutofit/>
          </a:bodyPr>
          <a:lstStyle>
            <a:lvl1pPr marL="0" indent="0">
              <a:buNone/>
              <a:defRPr lang="de-DE" sz="2400" b="1" kern="0" dirty="0">
                <a:solidFill>
                  <a:srgbClr val="212223"/>
                </a:solidFill>
                <a:latin typeface="+mj-lt"/>
                <a:ea typeface="ＭＳ Ｐゴシック" charset="0"/>
              </a:defRPr>
            </a:lvl1pPr>
          </a:lstStyle>
          <a:p>
            <a:pPr marL="0" lvl="0" eaLnBrk="1" latinLnBrk="0" hangingPunct="1">
              <a:spcBef>
                <a:spcPct val="0"/>
              </a:spcBef>
              <a:buClr>
                <a:schemeClr val="folHlink"/>
              </a:buClr>
              <a:buSzPct val="75000"/>
              <a:buFont typeface="Times" charset="0"/>
            </a:pPr>
            <a:r>
              <a:rPr lang="de-DE" dirty="0"/>
              <a:t>Titel</a:t>
            </a:r>
          </a:p>
        </p:txBody>
      </p:sp>
      <p:cxnSp>
        <p:nvCxnSpPr>
          <p:cNvPr id="21" name="Gerader Verbinder 8">
            <a:extLst>
              <a:ext uri="{FF2B5EF4-FFF2-40B4-BE49-F238E27FC236}">
                <a16:creationId xmlns:a16="http://schemas.microsoft.com/office/drawing/2014/main" id="{A5289951-1291-0E4B-BCC7-1A29311EA5C2}"/>
              </a:ext>
            </a:extLst>
          </p:cNvPr>
          <p:cNvCxnSpPr>
            <a:cxnSpLocks/>
          </p:cNvCxnSpPr>
          <p:nvPr userDrawn="1"/>
        </p:nvCxnSpPr>
        <p:spPr>
          <a:xfrm>
            <a:off x="4034597" y="2434805"/>
            <a:ext cx="485857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platzhalter 11">
            <a:extLst>
              <a:ext uri="{FF2B5EF4-FFF2-40B4-BE49-F238E27FC236}">
                <a16:creationId xmlns:a16="http://schemas.microsoft.com/office/drawing/2014/main" id="{2AD4F7FC-DBF7-5845-905F-A143A7022E90}"/>
              </a:ext>
            </a:extLst>
          </p:cNvPr>
          <p:cNvSpPr>
            <a:spLocks noGrp="1"/>
          </p:cNvSpPr>
          <p:nvPr>
            <p:ph type="body" sz="quarter" idx="11" hasCustomPrompt="1"/>
          </p:nvPr>
        </p:nvSpPr>
        <p:spPr>
          <a:xfrm>
            <a:off x="4034597" y="2425257"/>
            <a:ext cx="4858578" cy="292985"/>
          </a:xfrm>
          <a:prstGeom prst="rect">
            <a:avLst/>
          </a:prstGeom>
          <a:noFill/>
          <a:ln>
            <a:noFill/>
          </a:ln>
        </p:spPr>
        <p:txBody>
          <a:bodyPr vert="horz" wrap="square" lIns="72000" tIns="39600" rIns="0" bIns="0" numCol="1" anchor="ctr" anchorCtr="0" compatLnSpc="1">
            <a:prstTxWarp prst="textNoShape">
              <a:avLst/>
            </a:prstTxWarp>
            <a:noAutofit/>
          </a:bodyPr>
          <a:lstStyle>
            <a:lvl1pPr marL="0" indent="0">
              <a:buFont typeface="Arial" panose="020B0604020202020204" pitchFamily="34" charset="0"/>
              <a:buNone/>
              <a:defRPr lang="de-DE" sz="1600" b="0" kern="0" dirty="0">
                <a:solidFill>
                  <a:schemeClr val="accent1"/>
                </a:solidFill>
                <a:latin typeface="+mn-lt"/>
                <a:ea typeface="ＭＳ Ｐゴシック" charset="0"/>
              </a:defRPr>
            </a:lvl1pPr>
          </a:lstStyle>
          <a:p>
            <a:pPr marL="228929" lvl="0" indent="-228929" eaLnBrk="1" latinLnBrk="0" hangingPunct="1">
              <a:spcBef>
                <a:spcPct val="0"/>
              </a:spcBef>
              <a:buClr>
                <a:schemeClr val="folHlink"/>
              </a:buClr>
              <a:buSzPct val="75000"/>
            </a:pPr>
            <a:r>
              <a:rPr lang="de-DE" dirty="0"/>
              <a:t>Untertitel</a:t>
            </a:r>
          </a:p>
        </p:txBody>
      </p:sp>
      <p:sp>
        <p:nvSpPr>
          <p:cNvPr id="23" name="Textplatzhalter 13">
            <a:extLst>
              <a:ext uri="{FF2B5EF4-FFF2-40B4-BE49-F238E27FC236}">
                <a16:creationId xmlns:a16="http://schemas.microsoft.com/office/drawing/2014/main" id="{7DA32EC3-B545-B348-996A-1BA41E4A52A4}"/>
              </a:ext>
            </a:extLst>
          </p:cNvPr>
          <p:cNvSpPr>
            <a:spLocks noGrp="1"/>
          </p:cNvSpPr>
          <p:nvPr>
            <p:ph type="body" sz="quarter" idx="12" hasCustomPrompt="1"/>
          </p:nvPr>
        </p:nvSpPr>
        <p:spPr>
          <a:xfrm>
            <a:off x="4034597" y="2859298"/>
            <a:ext cx="4858578" cy="206186"/>
          </a:xfrm>
          <a:prstGeom prst="rect">
            <a:avLst/>
          </a:prstGeom>
          <a:noFill/>
          <a:ln>
            <a:noFill/>
          </a:ln>
        </p:spPr>
        <p:txBody>
          <a:bodyPr vert="horz" wrap="square" lIns="72000" tIns="39600" rIns="0" bIns="0" numCol="1" anchor="ctr" anchorCtr="0" compatLnSpc="1">
            <a:prstTxWarp prst="textNoShape">
              <a:avLst/>
            </a:prstTxWarp>
            <a:spAutoFit/>
          </a:bodyPr>
          <a:lstStyle>
            <a:lvl1pPr marL="0" indent="0">
              <a:buFont typeface="Arial" panose="020B0604020202020204" pitchFamily="34" charset="0"/>
              <a:buNone/>
              <a:defRPr lang="de-DE" sz="1200" b="0" kern="0" baseline="0" dirty="0">
                <a:solidFill>
                  <a:schemeClr val="accent1"/>
                </a:solidFill>
                <a:latin typeface="+mj-lt"/>
                <a:ea typeface="ＭＳ Ｐゴシック" charset="0"/>
              </a:defRPr>
            </a:lvl1pPr>
          </a:lstStyle>
          <a:p>
            <a:pPr marL="228929" lvl="0" indent="-228929" eaLnBrk="1" latinLnBrk="0" hangingPunct="1">
              <a:spcBef>
                <a:spcPct val="0"/>
              </a:spcBef>
              <a:buClr>
                <a:schemeClr val="folHlink"/>
              </a:buClr>
              <a:buSzPct val="75000"/>
            </a:pPr>
            <a:r>
              <a:rPr lang="de-DE" dirty="0"/>
              <a:t>&lt;Monat 2021&gt;</a:t>
            </a:r>
          </a:p>
        </p:txBody>
      </p:sp>
    </p:spTree>
    <p:extLst>
      <p:ext uri="{BB962C8B-B14F-4D97-AF65-F5344CB8AC3E}">
        <p14:creationId xmlns:p14="http://schemas.microsoft.com/office/powerpoint/2010/main" val="115160786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Cover_0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C7A705C-B2E4-4D5F-8AD4-531F93CD12D3}"/>
              </a:ext>
            </a:extLst>
          </p:cNvPr>
          <p:cNvGraphicFramePr>
            <a:graphicFrameLocks noChangeAspect="1"/>
          </p:cNvGraphicFramePr>
          <p:nvPr userDrawn="1">
            <p:custDataLst>
              <p:tags r:id="rId1"/>
            </p:custDataLst>
            <p:extLst>
              <p:ext uri="{D42A27DB-BD31-4B8C-83A1-F6EECF244321}">
                <p14:modId xmlns:p14="http://schemas.microsoft.com/office/powerpoint/2010/main" val="131577430"/>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4" imgW="487" imgH="488" progId="TCLayout.ActiveDocument.1">
                  <p:embed/>
                </p:oleObj>
              </mc:Choice>
              <mc:Fallback>
                <p:oleObj name="think-cell Folie" r:id="rId4" imgW="487" imgH="488" progId="TCLayout.ActiveDocument.1">
                  <p:embed/>
                  <p:pic>
                    <p:nvPicPr>
                      <p:cNvPr id="4" name="Objekt 3" hidden="1">
                        <a:extLst>
                          <a:ext uri="{FF2B5EF4-FFF2-40B4-BE49-F238E27FC236}">
                            <a16:creationId xmlns:a16="http://schemas.microsoft.com/office/drawing/2014/main" id="{2C7A705C-B2E4-4D5F-8AD4-531F93CD12D3}"/>
                          </a:ext>
                        </a:extLst>
                      </p:cNvPr>
                      <p:cNvPicPr/>
                      <p:nvPr/>
                    </p:nvPicPr>
                    <p:blipFill>
                      <a:blip r:embed="rId5"/>
                      <a:stretch>
                        <a:fillRect/>
                      </a:stretch>
                    </p:blipFill>
                    <p:spPr>
                      <a:xfrm>
                        <a:off x="1080" y="1083"/>
                        <a:ext cx="1080" cy="1080"/>
                      </a:xfrm>
                      <a:prstGeom prst="rect">
                        <a:avLst/>
                      </a:prstGeom>
                    </p:spPr>
                  </p:pic>
                </p:oleObj>
              </mc:Fallback>
            </mc:AlternateContent>
          </a:graphicData>
        </a:graphic>
      </p:graphicFrame>
      <p:sp>
        <p:nvSpPr>
          <p:cNvPr id="10" name="Gleichschenkliges Dreieck 9">
            <a:extLst>
              <a:ext uri="{FF2B5EF4-FFF2-40B4-BE49-F238E27FC236}">
                <a16:creationId xmlns:a16="http://schemas.microsoft.com/office/drawing/2014/main" id="{8406D62F-0D17-4B56-8C89-1A7EBE1A1D8D}"/>
              </a:ext>
            </a:extLst>
          </p:cNvPr>
          <p:cNvSpPr/>
          <p:nvPr userDrawn="1"/>
        </p:nvSpPr>
        <p:spPr>
          <a:xfrm rot="10800000">
            <a:off x="0" y="0"/>
            <a:ext cx="3060000" cy="3060000"/>
          </a:xfrm>
          <a:prstGeom prst="triangle">
            <a:avLst>
              <a:gd name="adj" fmla="val 100000"/>
            </a:avLst>
          </a:prstGeom>
          <a:solidFill>
            <a:schemeClr val="accent5">
              <a:alpha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65" tIns="33682" rIns="67365" bIns="33682" numCol="1" spcCol="0" rtlCol="0" fromWordArt="0" anchor="ctr" anchorCtr="0" forceAA="0" compatLnSpc="1">
            <a:prstTxWarp prst="textNoShape">
              <a:avLst/>
            </a:prstTxWarp>
            <a:noAutofit/>
          </a:bodyPr>
          <a:lstStyle/>
          <a:p>
            <a:pPr marR="0" lvl="0" indent="0" algn="ctr" defTabSz="709230" fontAlgn="auto">
              <a:lnSpc>
                <a:spcPct val="100000"/>
              </a:lnSpc>
              <a:spcBef>
                <a:spcPts val="0"/>
              </a:spcBef>
              <a:spcAft>
                <a:spcPts val="0"/>
              </a:spcAft>
              <a:buClrTx/>
              <a:buSzTx/>
              <a:buFontTx/>
              <a:buNone/>
              <a:tabLst/>
            </a:pPr>
            <a:endParaRPr kumimoji="0" lang="de-DE" sz="1547" b="0" i="0" u="none" strike="noStrike" cap="none" spc="0" normalizeH="0" baseline="0">
              <a:ln>
                <a:noFill/>
              </a:ln>
              <a:solidFill>
                <a:srgbClr val="FFFFFF"/>
              </a:solidFill>
              <a:effectLst/>
              <a:uLnTx/>
              <a:uFillTx/>
              <a:latin typeface="Arial"/>
            </a:endParaRPr>
          </a:p>
        </p:txBody>
      </p:sp>
      <p:sp>
        <p:nvSpPr>
          <p:cNvPr id="11" name="Textplatzhalter 9">
            <a:extLst>
              <a:ext uri="{FF2B5EF4-FFF2-40B4-BE49-F238E27FC236}">
                <a16:creationId xmlns:a16="http://schemas.microsoft.com/office/drawing/2014/main" id="{AE46E5DC-6022-4DF7-961F-061200D8A29F}"/>
              </a:ext>
            </a:extLst>
          </p:cNvPr>
          <p:cNvSpPr>
            <a:spLocks noGrp="1"/>
          </p:cNvSpPr>
          <p:nvPr>
            <p:ph type="body" sz="quarter" idx="10" hasCustomPrompt="1"/>
          </p:nvPr>
        </p:nvSpPr>
        <p:spPr>
          <a:xfrm>
            <a:off x="250825" y="3226572"/>
            <a:ext cx="6480025" cy="489878"/>
          </a:xfrm>
          <a:prstGeom prst="rect">
            <a:avLst/>
          </a:prstGeom>
          <a:noFill/>
          <a:ln>
            <a:noFill/>
          </a:ln>
        </p:spPr>
        <p:txBody>
          <a:bodyPr vert="horz" wrap="square" lIns="72000" tIns="39600" rIns="0" bIns="0" numCol="1" anchor="b" anchorCtr="0" compatLnSpc="1">
            <a:prstTxWarp prst="textNoShape">
              <a:avLst/>
            </a:prstTxWarp>
            <a:noAutofit/>
          </a:bodyPr>
          <a:lstStyle>
            <a:lvl1pPr marL="0" indent="0">
              <a:buNone/>
              <a:defRPr lang="de-DE" sz="2400" b="1" kern="0" dirty="0">
                <a:solidFill>
                  <a:schemeClr val="bg1"/>
                </a:solidFill>
                <a:latin typeface="+mj-lt"/>
                <a:ea typeface="ＭＳ Ｐゴシック" charset="0"/>
              </a:defRPr>
            </a:lvl1pPr>
          </a:lstStyle>
          <a:p>
            <a:pPr marL="0" lvl="0" eaLnBrk="1" latinLnBrk="0" hangingPunct="1">
              <a:spcBef>
                <a:spcPct val="0"/>
              </a:spcBef>
              <a:buClr>
                <a:schemeClr val="folHlink"/>
              </a:buClr>
              <a:buSzPct val="75000"/>
              <a:buFont typeface="Times" charset="0"/>
            </a:pPr>
            <a:r>
              <a:rPr lang="de-DE" dirty="0"/>
              <a:t>Titel</a:t>
            </a:r>
          </a:p>
        </p:txBody>
      </p:sp>
      <p:sp>
        <p:nvSpPr>
          <p:cNvPr id="13" name="Textplatzhalter 11">
            <a:extLst>
              <a:ext uri="{FF2B5EF4-FFF2-40B4-BE49-F238E27FC236}">
                <a16:creationId xmlns:a16="http://schemas.microsoft.com/office/drawing/2014/main" id="{82E9D624-3269-46B5-8409-F482BABF092D}"/>
              </a:ext>
            </a:extLst>
          </p:cNvPr>
          <p:cNvSpPr>
            <a:spLocks noGrp="1"/>
          </p:cNvSpPr>
          <p:nvPr>
            <p:ph type="body" sz="quarter" idx="11" hasCustomPrompt="1"/>
          </p:nvPr>
        </p:nvSpPr>
        <p:spPr>
          <a:xfrm>
            <a:off x="250825" y="3716450"/>
            <a:ext cx="6480025" cy="292985"/>
          </a:xfrm>
          <a:prstGeom prst="rect">
            <a:avLst/>
          </a:prstGeom>
          <a:noFill/>
          <a:ln>
            <a:noFill/>
          </a:ln>
        </p:spPr>
        <p:txBody>
          <a:bodyPr vert="horz" wrap="square" lIns="72000" tIns="39600" rIns="0" bIns="0" numCol="1" anchor="ctr" anchorCtr="0" compatLnSpc="1">
            <a:prstTxWarp prst="textNoShape">
              <a:avLst/>
            </a:prstTxWarp>
            <a:noAutofit/>
          </a:bodyPr>
          <a:lstStyle>
            <a:lvl1pPr marL="0" indent="0">
              <a:buFont typeface="Arial" panose="020B0604020202020204" pitchFamily="34" charset="0"/>
              <a:buNone/>
              <a:defRPr lang="de-DE" sz="1600" b="0" kern="0" dirty="0">
                <a:solidFill>
                  <a:schemeClr val="bg1"/>
                </a:solidFill>
                <a:latin typeface="+mn-lt"/>
                <a:ea typeface="ＭＳ Ｐゴシック" charset="0"/>
              </a:defRPr>
            </a:lvl1pPr>
          </a:lstStyle>
          <a:p>
            <a:pPr marL="228929" lvl="0" indent="-228929" eaLnBrk="1" latinLnBrk="0" hangingPunct="1">
              <a:spcBef>
                <a:spcPct val="0"/>
              </a:spcBef>
              <a:buClr>
                <a:schemeClr val="folHlink"/>
              </a:buClr>
              <a:buSzPct val="75000"/>
            </a:pPr>
            <a:r>
              <a:rPr lang="de-DE" dirty="0"/>
              <a:t>Untertitel</a:t>
            </a:r>
          </a:p>
        </p:txBody>
      </p:sp>
      <p:sp>
        <p:nvSpPr>
          <p:cNvPr id="14" name="Rectangle 6">
            <a:extLst>
              <a:ext uri="{FF2B5EF4-FFF2-40B4-BE49-F238E27FC236}">
                <a16:creationId xmlns:a16="http://schemas.microsoft.com/office/drawing/2014/main" id="{4F6FA533-3167-4725-BCA6-8F4E75F1ADC4}"/>
              </a:ext>
            </a:extLst>
          </p:cNvPr>
          <p:cNvSpPr txBox="1">
            <a:spLocks noChangeArrowheads="1"/>
          </p:cNvSpPr>
          <p:nvPr userDrawn="1"/>
        </p:nvSpPr>
        <p:spPr>
          <a:xfrm>
            <a:off x="250130" y="4111906"/>
            <a:ext cx="2643711" cy="618571"/>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086" tIns="0" rIns="0" bIns="0" numCol="1" anchor="b" anchorCtr="0" compatLnSpc="1">
            <a:prstTxWarp prst="textNoShape">
              <a:avLst/>
            </a:prstTxWarp>
            <a:noAutofit/>
          </a:bodyPr>
          <a:lstStyle>
            <a:lvl1pPr algn="l" defTabSz="994888" rtl="0" eaLnBrk="0" fontAlgn="base" hangingPunct="0">
              <a:lnSpc>
                <a:spcPct val="100000"/>
              </a:lnSpc>
              <a:spcBef>
                <a:spcPct val="0"/>
              </a:spcBef>
              <a:spcAft>
                <a:spcPct val="0"/>
              </a:spcAft>
              <a:buClr>
                <a:schemeClr val="folHlink"/>
              </a:buClr>
              <a:buSzPct val="75000"/>
              <a:buFont typeface="Times" charset="0"/>
              <a:defRPr lang="de-DE" sz="3000" b="1" kern="0">
                <a:solidFill>
                  <a:srgbClr val="404040"/>
                </a:solidFill>
                <a:latin typeface="Tahoma"/>
                <a:ea typeface="ＭＳ Ｐゴシック" pitchFamily="-109" charset="-128"/>
                <a:cs typeface="Tahoma"/>
              </a:defRPr>
            </a:lvl1pPr>
            <a:lvl2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2pPr>
            <a:lvl3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3pPr>
            <a:lvl4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4pPr>
            <a:lvl5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5pPr>
            <a:lvl6pPr marL="456984"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13" b="1" i="0" u="none" strike="noStrike" kern="0" cap="none" spc="0" normalizeH="0" baseline="0" noProof="0" dirty="0">
                <a:ln>
                  <a:noFill/>
                </a:ln>
                <a:solidFill>
                  <a:srgbClr val="FFFFFF"/>
                </a:solidFill>
                <a:effectLst/>
                <a:uLnTx/>
                <a:uFillTx/>
                <a:latin typeface="Arial"/>
                <a:ea typeface="ＭＳ Ｐゴシック" charset="0"/>
                <a:cs typeface="Tahoma"/>
              </a:rPr>
              <a:t>VERTRAULICH UND RECHTLICH GESCHÜTZT</a:t>
            </a:r>
          </a:p>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t>Jegliche Verwendung dieser Präsentation ohne ausdrückliche </a:t>
            </a:r>
            <a:b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t>Genehmigung durch INTEGRA e.V. ist streng untersagt. </a:t>
            </a:r>
            <a:b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br>
            <a:r>
              <a:rPr kumimoji="0" lang="de-DE" sz="713" b="0" i="0" u="none" strike="noStrike" kern="0" cap="none" spc="0" normalizeH="0" baseline="0" noProof="0" dirty="0">
                <a:ln>
                  <a:noFill/>
                </a:ln>
                <a:solidFill>
                  <a:srgbClr val="FFFFFF"/>
                </a:solidFill>
                <a:effectLst/>
                <a:uLnTx/>
                <a:uFillTx/>
                <a:latin typeface="Arial"/>
                <a:ea typeface="ＭＳ Ｐゴシック" charset="0"/>
                <a:cs typeface="Tahoma"/>
              </a:rPr>
              <a:t>Mit den beinhalteten Daten ist streng vertraulich umzugehen.</a:t>
            </a:r>
          </a:p>
        </p:txBody>
      </p:sp>
      <p:cxnSp>
        <p:nvCxnSpPr>
          <p:cNvPr id="18" name="Gerader Verbinder 8">
            <a:extLst>
              <a:ext uri="{FF2B5EF4-FFF2-40B4-BE49-F238E27FC236}">
                <a16:creationId xmlns:a16="http://schemas.microsoft.com/office/drawing/2014/main" id="{CE476B4F-B5D4-4A97-AD63-F544092357D6}"/>
              </a:ext>
            </a:extLst>
          </p:cNvPr>
          <p:cNvCxnSpPr>
            <a:cxnSpLocks/>
          </p:cNvCxnSpPr>
          <p:nvPr userDrawn="1"/>
        </p:nvCxnSpPr>
        <p:spPr>
          <a:xfrm flipV="1">
            <a:off x="250130" y="3716450"/>
            <a:ext cx="6480720" cy="1246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4FB8FCE3-FA73-4B24-852A-029A3A4118DA}"/>
              </a:ext>
            </a:extLst>
          </p:cNvPr>
          <p:cNvCxnSpPr>
            <a:cxnSpLocks/>
          </p:cNvCxnSpPr>
          <p:nvPr userDrawn="1"/>
        </p:nvCxnSpPr>
        <p:spPr>
          <a:xfrm flipV="1">
            <a:off x="6084002" y="2083500"/>
            <a:ext cx="3060000" cy="3060000"/>
          </a:xfrm>
          <a:prstGeom prst="line">
            <a:avLst/>
          </a:prstGeom>
          <a:ln w="28575">
            <a:solidFill>
              <a:schemeClr val="accent5">
                <a:alpha val="8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27486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Cover_02">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C7A705C-B2E4-4D5F-8AD4-531F93CD12D3}"/>
              </a:ext>
            </a:extLst>
          </p:cNvPr>
          <p:cNvGraphicFramePr>
            <a:graphicFrameLocks noChangeAspect="1"/>
          </p:cNvGraphicFramePr>
          <p:nvPr userDrawn="1">
            <p:custDataLst>
              <p:tags r:id="rId1"/>
            </p:custDataLst>
            <p:extLst>
              <p:ext uri="{D42A27DB-BD31-4B8C-83A1-F6EECF244321}">
                <p14:modId xmlns:p14="http://schemas.microsoft.com/office/powerpoint/2010/main" val="2158263572"/>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4" imgW="487" imgH="488" progId="TCLayout.ActiveDocument.1">
                  <p:embed/>
                </p:oleObj>
              </mc:Choice>
              <mc:Fallback>
                <p:oleObj name="think-cell Folie" r:id="rId4" imgW="487" imgH="488" progId="TCLayout.ActiveDocument.1">
                  <p:embed/>
                  <p:pic>
                    <p:nvPicPr>
                      <p:cNvPr id="4" name="Objekt 3" hidden="1">
                        <a:extLst>
                          <a:ext uri="{FF2B5EF4-FFF2-40B4-BE49-F238E27FC236}">
                            <a16:creationId xmlns:a16="http://schemas.microsoft.com/office/drawing/2014/main" id="{2C7A705C-B2E4-4D5F-8AD4-531F93CD12D3}"/>
                          </a:ext>
                        </a:extLst>
                      </p:cNvPr>
                      <p:cNvPicPr/>
                      <p:nvPr/>
                    </p:nvPicPr>
                    <p:blipFill>
                      <a:blip r:embed="rId5"/>
                      <a:stretch>
                        <a:fillRect/>
                      </a:stretch>
                    </p:blipFill>
                    <p:spPr>
                      <a:xfrm>
                        <a:off x="1080" y="1083"/>
                        <a:ext cx="1080" cy="1080"/>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D18D176D-985A-44DB-8157-AFF9C3BC526F}"/>
              </a:ext>
            </a:extLst>
          </p:cNvPr>
          <p:cNvSpPr/>
          <p:nvPr userDrawn="1"/>
        </p:nvSpPr>
        <p:spPr>
          <a:xfrm>
            <a:off x="250130" y="775989"/>
            <a:ext cx="6626126" cy="1795761"/>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Textplatzhalter 9">
            <a:extLst>
              <a:ext uri="{FF2B5EF4-FFF2-40B4-BE49-F238E27FC236}">
                <a16:creationId xmlns:a16="http://schemas.microsoft.com/office/drawing/2014/main" id="{AE46E5DC-6022-4DF7-961F-061200D8A29F}"/>
              </a:ext>
            </a:extLst>
          </p:cNvPr>
          <p:cNvSpPr>
            <a:spLocks noGrp="1"/>
          </p:cNvSpPr>
          <p:nvPr>
            <p:ph type="body" sz="quarter" idx="10" hasCustomPrompt="1"/>
          </p:nvPr>
        </p:nvSpPr>
        <p:spPr>
          <a:xfrm>
            <a:off x="539552" y="886949"/>
            <a:ext cx="5472608" cy="489878"/>
          </a:xfrm>
          <a:prstGeom prst="rect">
            <a:avLst/>
          </a:prstGeom>
          <a:noFill/>
          <a:ln>
            <a:noFill/>
          </a:ln>
        </p:spPr>
        <p:txBody>
          <a:bodyPr vert="horz" wrap="square" lIns="72000" tIns="39600" rIns="0" bIns="0" numCol="1" anchor="b" anchorCtr="0" compatLnSpc="1">
            <a:prstTxWarp prst="textNoShape">
              <a:avLst/>
            </a:prstTxWarp>
            <a:noAutofit/>
          </a:bodyPr>
          <a:lstStyle>
            <a:lvl1pPr marL="0" indent="0" algn="l">
              <a:buNone/>
              <a:defRPr lang="de-DE" sz="2400" b="1" kern="0" dirty="0">
                <a:solidFill>
                  <a:schemeClr val="tx1"/>
                </a:solidFill>
                <a:latin typeface="+mj-lt"/>
                <a:ea typeface="ＭＳ Ｐゴシック" charset="0"/>
              </a:defRPr>
            </a:lvl1pPr>
          </a:lstStyle>
          <a:p>
            <a:pPr marL="0" lvl="0" eaLnBrk="1" latinLnBrk="0" hangingPunct="1">
              <a:spcBef>
                <a:spcPct val="0"/>
              </a:spcBef>
              <a:buClr>
                <a:schemeClr val="folHlink"/>
              </a:buClr>
              <a:buSzPct val="75000"/>
              <a:buFont typeface="Times" charset="0"/>
            </a:pPr>
            <a:r>
              <a:rPr lang="de-DE" dirty="0"/>
              <a:t>Titel</a:t>
            </a:r>
          </a:p>
        </p:txBody>
      </p:sp>
      <p:sp>
        <p:nvSpPr>
          <p:cNvPr id="13" name="Textplatzhalter 11">
            <a:extLst>
              <a:ext uri="{FF2B5EF4-FFF2-40B4-BE49-F238E27FC236}">
                <a16:creationId xmlns:a16="http://schemas.microsoft.com/office/drawing/2014/main" id="{82E9D624-3269-46B5-8409-F482BABF092D}"/>
              </a:ext>
            </a:extLst>
          </p:cNvPr>
          <p:cNvSpPr>
            <a:spLocks noGrp="1"/>
          </p:cNvSpPr>
          <p:nvPr>
            <p:ph type="body" sz="quarter" idx="11" hasCustomPrompt="1"/>
          </p:nvPr>
        </p:nvSpPr>
        <p:spPr>
          <a:xfrm>
            <a:off x="539552" y="1376827"/>
            <a:ext cx="4321175" cy="292985"/>
          </a:xfrm>
          <a:prstGeom prst="rect">
            <a:avLst/>
          </a:prstGeom>
          <a:noFill/>
          <a:ln>
            <a:noFill/>
          </a:ln>
        </p:spPr>
        <p:txBody>
          <a:bodyPr vert="horz" wrap="square" lIns="72000" tIns="39600" rIns="0" bIns="0" numCol="1" anchor="ctr" anchorCtr="0" compatLnSpc="1">
            <a:prstTxWarp prst="textNoShape">
              <a:avLst/>
            </a:prstTxWarp>
            <a:noAutofit/>
          </a:bodyPr>
          <a:lstStyle>
            <a:lvl1pPr marL="0" indent="0" algn="l">
              <a:buFont typeface="Arial" panose="020B0604020202020204" pitchFamily="34" charset="0"/>
              <a:buNone/>
              <a:defRPr lang="de-DE" sz="1600" b="0" kern="0" dirty="0">
                <a:solidFill>
                  <a:schemeClr val="tx1"/>
                </a:solidFill>
                <a:latin typeface="+mn-lt"/>
                <a:ea typeface="ＭＳ Ｐゴシック" charset="0"/>
              </a:defRPr>
            </a:lvl1pPr>
          </a:lstStyle>
          <a:p>
            <a:pPr marL="228929" lvl="0" indent="-228929" eaLnBrk="1" latinLnBrk="0" hangingPunct="1">
              <a:spcBef>
                <a:spcPct val="0"/>
              </a:spcBef>
              <a:buClr>
                <a:schemeClr val="folHlink"/>
              </a:buClr>
              <a:buSzPct val="75000"/>
            </a:pPr>
            <a:r>
              <a:rPr lang="de-DE" dirty="0"/>
              <a:t>Untertitel</a:t>
            </a:r>
          </a:p>
        </p:txBody>
      </p:sp>
      <p:cxnSp>
        <p:nvCxnSpPr>
          <p:cNvPr id="18" name="Gerader Verbinder 8">
            <a:extLst>
              <a:ext uri="{FF2B5EF4-FFF2-40B4-BE49-F238E27FC236}">
                <a16:creationId xmlns:a16="http://schemas.microsoft.com/office/drawing/2014/main" id="{CE476B4F-B5D4-4A97-AD63-F544092357D6}"/>
              </a:ext>
            </a:extLst>
          </p:cNvPr>
          <p:cNvCxnSpPr>
            <a:cxnSpLocks/>
          </p:cNvCxnSpPr>
          <p:nvPr userDrawn="1"/>
        </p:nvCxnSpPr>
        <p:spPr>
          <a:xfrm>
            <a:off x="539204" y="1389294"/>
            <a:ext cx="43218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6">
            <a:extLst>
              <a:ext uri="{FF2B5EF4-FFF2-40B4-BE49-F238E27FC236}">
                <a16:creationId xmlns:a16="http://schemas.microsoft.com/office/drawing/2014/main" id="{EE1EF323-7CD9-4276-922A-A58AA4E34EE4}"/>
              </a:ext>
            </a:extLst>
          </p:cNvPr>
          <p:cNvSpPr txBox="1">
            <a:spLocks noChangeArrowheads="1"/>
          </p:cNvSpPr>
          <p:nvPr userDrawn="1"/>
        </p:nvSpPr>
        <p:spPr>
          <a:xfrm>
            <a:off x="467544" y="1811495"/>
            <a:ext cx="2643711" cy="618571"/>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8086" tIns="0" rIns="0" bIns="0" numCol="1" anchor="b" anchorCtr="0" compatLnSpc="1">
            <a:prstTxWarp prst="textNoShape">
              <a:avLst/>
            </a:prstTxWarp>
            <a:noAutofit/>
          </a:bodyPr>
          <a:lstStyle>
            <a:lvl1pPr algn="l" defTabSz="994888" rtl="0" eaLnBrk="0" fontAlgn="base" hangingPunct="0">
              <a:lnSpc>
                <a:spcPct val="100000"/>
              </a:lnSpc>
              <a:spcBef>
                <a:spcPct val="0"/>
              </a:spcBef>
              <a:spcAft>
                <a:spcPct val="0"/>
              </a:spcAft>
              <a:buClr>
                <a:schemeClr val="folHlink"/>
              </a:buClr>
              <a:buSzPct val="75000"/>
              <a:buFont typeface="Times" charset="0"/>
              <a:defRPr lang="de-DE" sz="3000" b="1" kern="0">
                <a:solidFill>
                  <a:srgbClr val="404040"/>
                </a:solidFill>
                <a:latin typeface="Tahoma"/>
                <a:ea typeface="ＭＳ Ｐゴシック" pitchFamily="-109" charset="-128"/>
                <a:cs typeface="Tahoma"/>
              </a:defRPr>
            </a:lvl1pPr>
            <a:lvl2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2pPr>
            <a:lvl3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3pPr>
            <a:lvl4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4pPr>
            <a:lvl5pPr algn="l" defTabSz="994888" rtl="0" eaLnBrk="0" fontAlgn="base" hangingPunct="0">
              <a:spcBef>
                <a:spcPct val="0"/>
              </a:spcBef>
              <a:spcAft>
                <a:spcPct val="0"/>
              </a:spcAft>
              <a:buClr>
                <a:schemeClr val="folHlink"/>
              </a:buClr>
              <a:buSzPct val="75000"/>
              <a:buFont typeface="Times" charset="0"/>
              <a:defRPr sz="2100" b="1">
                <a:solidFill>
                  <a:schemeClr val="tx2"/>
                </a:solidFill>
                <a:latin typeface="Tahoma" pitchFamily="34" charset="0"/>
                <a:ea typeface="ＭＳ Ｐゴシック" pitchFamily="-109" charset="-128"/>
                <a:cs typeface="ＭＳ Ｐゴシック" charset="0"/>
              </a:defRPr>
            </a:lvl5pPr>
            <a:lvl6pPr marL="456984"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6pPr>
            <a:lvl7pPr marL="913963"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7pPr>
            <a:lvl8pPr marL="1370945"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8pPr>
            <a:lvl9pPr marL="1827926" algn="l" defTabSz="994888" rtl="0" fontAlgn="base">
              <a:lnSpc>
                <a:spcPct val="85000"/>
              </a:lnSpc>
              <a:spcBef>
                <a:spcPct val="0"/>
              </a:spcBef>
              <a:spcAft>
                <a:spcPct val="0"/>
              </a:spcAft>
              <a:buClr>
                <a:schemeClr val="folHlink"/>
              </a:buClr>
              <a:buSzPct val="75000"/>
              <a:buFont typeface="Times" pitchFamily="18" charset="0"/>
              <a:defRPr sz="3300" b="1">
                <a:solidFill>
                  <a:schemeClr val="tx2"/>
                </a:solidFill>
                <a:latin typeface="Arial" charset="0"/>
              </a:defRPr>
            </a:lvl9pPr>
          </a:lstStyle>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00" b="1" i="0" u="none" strike="noStrike" kern="0" cap="none" spc="0" normalizeH="0" baseline="0" noProof="0" dirty="0">
                <a:ln>
                  <a:noFill/>
                </a:ln>
                <a:solidFill>
                  <a:schemeClr val="tx1"/>
                </a:solidFill>
                <a:effectLst/>
                <a:uLnTx/>
                <a:uFillTx/>
                <a:latin typeface="Arial"/>
                <a:ea typeface="ＭＳ Ｐゴシック" charset="0"/>
                <a:cs typeface="Tahoma"/>
              </a:rPr>
              <a:t>VERTRAULICH UND RECHTLICH GESCHÜTZT</a:t>
            </a:r>
          </a:p>
          <a:p>
            <a:pPr marL="0" marR="0" lvl="0" indent="0" algn="l" defTabSz="994888" rtl="0" eaLnBrk="1" fontAlgn="base" latinLnBrk="0" hangingPunct="1">
              <a:lnSpc>
                <a:spcPct val="100000"/>
              </a:lnSpc>
              <a:spcBef>
                <a:spcPct val="0"/>
              </a:spcBef>
              <a:spcAft>
                <a:spcPct val="0"/>
              </a:spcAft>
              <a:buClr>
                <a:srgbClr val="8795C9"/>
              </a:buClr>
              <a:buSzPct val="75000"/>
              <a:buFont typeface="Times" charset="0"/>
              <a:buNone/>
              <a:tabLst/>
              <a:defRPr/>
            </a:pPr>
            <a:r>
              <a:rPr kumimoji="0" lang="de-DE" sz="700" b="0" i="0" u="none" strike="noStrike" kern="0" cap="none" spc="0" normalizeH="0" baseline="0" noProof="0" dirty="0">
                <a:ln>
                  <a:noFill/>
                </a:ln>
                <a:solidFill>
                  <a:schemeClr val="tx1"/>
                </a:solidFill>
                <a:effectLst/>
                <a:uLnTx/>
                <a:uFillTx/>
                <a:latin typeface="Arial"/>
                <a:ea typeface="ＭＳ Ｐゴシック" charset="0"/>
                <a:cs typeface="Tahoma"/>
              </a:rPr>
              <a:t>Jegliche Verwendung dieser Präsentation ohne ausdrückliche </a:t>
            </a:r>
            <a:br>
              <a:rPr kumimoji="0" lang="de-DE" sz="700" b="0" i="0" u="none" strike="noStrike" kern="0" cap="none" spc="0" normalizeH="0" baseline="0" noProof="0" dirty="0">
                <a:ln>
                  <a:noFill/>
                </a:ln>
                <a:solidFill>
                  <a:schemeClr val="tx1"/>
                </a:solidFill>
                <a:effectLst/>
                <a:uLnTx/>
                <a:uFillTx/>
                <a:latin typeface="Arial"/>
                <a:ea typeface="ＭＳ Ｐゴシック" charset="0"/>
                <a:cs typeface="Tahoma"/>
              </a:rPr>
            </a:br>
            <a:r>
              <a:rPr kumimoji="0" lang="de-DE" sz="700" b="0" i="0" u="none" strike="noStrike" kern="0" cap="none" spc="0" normalizeH="0" baseline="0" noProof="0" dirty="0">
                <a:ln>
                  <a:noFill/>
                </a:ln>
                <a:solidFill>
                  <a:schemeClr val="tx1"/>
                </a:solidFill>
                <a:effectLst/>
                <a:uLnTx/>
                <a:uFillTx/>
                <a:latin typeface="Arial"/>
                <a:ea typeface="ＭＳ Ｐゴシック" charset="0"/>
                <a:cs typeface="Tahoma"/>
              </a:rPr>
              <a:t>Genehmigung durch INTEGRA e.V. ist streng untersagt. </a:t>
            </a:r>
            <a:br>
              <a:rPr kumimoji="0" lang="de-DE" sz="700" b="0" i="0" u="none" strike="noStrike" kern="0" cap="none" spc="0" normalizeH="0" baseline="0" noProof="0" dirty="0">
                <a:ln>
                  <a:noFill/>
                </a:ln>
                <a:solidFill>
                  <a:schemeClr val="tx1"/>
                </a:solidFill>
                <a:effectLst/>
                <a:uLnTx/>
                <a:uFillTx/>
                <a:latin typeface="Arial"/>
                <a:ea typeface="ＭＳ Ｐゴシック" charset="0"/>
                <a:cs typeface="Tahoma"/>
              </a:rPr>
            </a:br>
            <a:r>
              <a:rPr kumimoji="0" lang="de-DE" sz="700" b="0" i="0" u="none" strike="noStrike" kern="0" cap="none" spc="0" normalizeH="0" baseline="0" noProof="0" dirty="0">
                <a:ln>
                  <a:noFill/>
                </a:ln>
                <a:solidFill>
                  <a:schemeClr val="tx1"/>
                </a:solidFill>
                <a:effectLst/>
                <a:uLnTx/>
                <a:uFillTx/>
                <a:latin typeface="Arial"/>
                <a:ea typeface="ＭＳ Ｐゴシック" charset="0"/>
                <a:cs typeface="Tahoma"/>
              </a:rPr>
              <a:t>Mit den beinhalteten Daten ist streng vertraulich umzugehen</a:t>
            </a:r>
            <a:r>
              <a:rPr kumimoji="0" lang="de-DE" sz="700" b="0" i="0" u="none" strike="noStrike" kern="0" cap="none" spc="0" normalizeH="0" baseline="0" noProof="0" dirty="0">
                <a:ln>
                  <a:noFill/>
                </a:ln>
                <a:solidFill>
                  <a:schemeClr val="bg1"/>
                </a:solidFill>
                <a:effectLst/>
                <a:uLnTx/>
                <a:uFillTx/>
                <a:latin typeface="Arial"/>
                <a:ea typeface="ＭＳ Ｐゴシック" charset="0"/>
                <a:cs typeface="Tahoma"/>
              </a:rPr>
              <a:t>.</a:t>
            </a:r>
          </a:p>
        </p:txBody>
      </p:sp>
    </p:spTree>
    <p:extLst>
      <p:ext uri="{BB962C8B-B14F-4D97-AF65-F5344CB8AC3E}">
        <p14:creationId xmlns:p14="http://schemas.microsoft.com/office/powerpoint/2010/main" val="475676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 schlicht orange">
    <p:bg>
      <p:bgRef idx="1001">
        <a:schemeClr val="bg1"/>
      </p:bgRef>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C7A705C-B2E4-4D5F-8AD4-531F93CD12D3}"/>
              </a:ext>
            </a:extLst>
          </p:cNvPr>
          <p:cNvGraphicFramePr>
            <a:graphicFrameLocks noChangeAspect="1"/>
          </p:cNvGraphicFramePr>
          <p:nvPr userDrawn="1">
            <p:custDataLst>
              <p:tags r:id="rId1"/>
            </p:custDataLst>
            <p:extLst>
              <p:ext uri="{D42A27DB-BD31-4B8C-83A1-F6EECF244321}">
                <p14:modId xmlns:p14="http://schemas.microsoft.com/office/powerpoint/2010/main" val="2636217352"/>
              </p:ext>
            </p:extLst>
          </p:nvPr>
        </p:nvGraphicFramePr>
        <p:xfrm>
          <a:off x="1080" y="1083"/>
          <a:ext cx="1080" cy="1080"/>
        </p:xfrm>
        <a:graphic>
          <a:graphicData uri="http://schemas.openxmlformats.org/presentationml/2006/ole">
            <mc:AlternateContent xmlns:mc="http://schemas.openxmlformats.org/markup-compatibility/2006">
              <mc:Choice xmlns:v="urn:schemas-microsoft-com:vml" Requires="v">
                <p:oleObj name="think-cell Folie" r:id="rId3" imgW="487" imgH="488" progId="TCLayout.ActiveDocument.1">
                  <p:embed/>
                </p:oleObj>
              </mc:Choice>
              <mc:Fallback>
                <p:oleObj name="think-cell Folie" r:id="rId3" imgW="487" imgH="488" progId="TCLayout.ActiveDocument.1">
                  <p:embed/>
                  <p:pic>
                    <p:nvPicPr>
                      <p:cNvPr id="4" name="Objekt 3" hidden="1">
                        <a:extLst>
                          <a:ext uri="{FF2B5EF4-FFF2-40B4-BE49-F238E27FC236}">
                            <a16:creationId xmlns:a16="http://schemas.microsoft.com/office/drawing/2014/main" id="{2C7A705C-B2E4-4D5F-8AD4-531F93CD12D3}"/>
                          </a:ext>
                        </a:extLst>
                      </p:cNvPr>
                      <p:cNvPicPr/>
                      <p:nvPr/>
                    </p:nvPicPr>
                    <p:blipFill>
                      <a:blip r:embed="rId4"/>
                      <a:stretch>
                        <a:fillRect/>
                      </a:stretch>
                    </p:blipFill>
                    <p:spPr>
                      <a:xfrm>
                        <a:off x="1080" y="1083"/>
                        <a:ext cx="1080" cy="1080"/>
                      </a:xfrm>
                      <a:prstGeom prst="rect">
                        <a:avLst/>
                      </a:prstGeom>
                    </p:spPr>
                  </p:pic>
                </p:oleObj>
              </mc:Fallback>
            </mc:AlternateContent>
          </a:graphicData>
        </a:graphic>
      </p:graphicFrame>
      <p:sp>
        <p:nvSpPr>
          <p:cNvPr id="17" name="Textplatzhalter 9">
            <a:extLst>
              <a:ext uri="{FF2B5EF4-FFF2-40B4-BE49-F238E27FC236}">
                <a16:creationId xmlns:a16="http://schemas.microsoft.com/office/drawing/2014/main" id="{9B4A709D-42C4-443F-BA88-D7A1759F8F92}"/>
              </a:ext>
            </a:extLst>
          </p:cNvPr>
          <p:cNvSpPr>
            <a:spLocks noGrp="1"/>
          </p:cNvSpPr>
          <p:nvPr>
            <p:ph type="body" sz="quarter" idx="10" hasCustomPrompt="1"/>
          </p:nvPr>
        </p:nvSpPr>
        <p:spPr>
          <a:xfrm>
            <a:off x="250825" y="1249079"/>
            <a:ext cx="5427888" cy="489878"/>
          </a:xfrm>
          <a:prstGeom prst="rect">
            <a:avLst/>
          </a:prstGeom>
          <a:noFill/>
          <a:ln>
            <a:noFill/>
          </a:ln>
        </p:spPr>
        <p:txBody>
          <a:bodyPr vert="horz" wrap="square" lIns="72000" tIns="39600" rIns="0" bIns="0" numCol="1" anchor="b" anchorCtr="0" compatLnSpc="1">
            <a:prstTxWarp prst="textNoShape">
              <a:avLst/>
            </a:prstTxWarp>
            <a:noAutofit/>
          </a:bodyPr>
          <a:lstStyle>
            <a:lvl1pPr marL="0" indent="0">
              <a:buNone/>
              <a:defRPr lang="de-DE" sz="2400" b="1" kern="0" dirty="0">
                <a:solidFill>
                  <a:schemeClr val="tx1"/>
                </a:solidFill>
                <a:latin typeface="+mj-lt"/>
                <a:ea typeface="ＭＳ Ｐゴシック" charset="0"/>
              </a:defRPr>
            </a:lvl1pPr>
          </a:lstStyle>
          <a:p>
            <a:pPr marL="0" lvl="0" eaLnBrk="1" latinLnBrk="0" hangingPunct="1">
              <a:spcBef>
                <a:spcPct val="0"/>
              </a:spcBef>
              <a:buClr>
                <a:schemeClr val="folHlink"/>
              </a:buClr>
              <a:buSzPct val="75000"/>
              <a:buFont typeface="Times" charset="0"/>
            </a:pPr>
            <a:r>
              <a:rPr lang="de-DE" dirty="0"/>
              <a:t>Titel</a:t>
            </a:r>
          </a:p>
        </p:txBody>
      </p:sp>
      <p:cxnSp>
        <p:nvCxnSpPr>
          <p:cNvPr id="20" name="Gerader Verbinder 8">
            <a:extLst>
              <a:ext uri="{FF2B5EF4-FFF2-40B4-BE49-F238E27FC236}">
                <a16:creationId xmlns:a16="http://schemas.microsoft.com/office/drawing/2014/main" id="{AD4EBB60-F6D2-40F2-A67C-2417DC1C500E}"/>
              </a:ext>
            </a:extLst>
          </p:cNvPr>
          <p:cNvCxnSpPr>
            <a:cxnSpLocks/>
          </p:cNvCxnSpPr>
          <p:nvPr userDrawn="1"/>
        </p:nvCxnSpPr>
        <p:spPr>
          <a:xfrm>
            <a:off x="250825" y="1738957"/>
            <a:ext cx="54278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platzhalter 11">
            <a:extLst>
              <a:ext uri="{FF2B5EF4-FFF2-40B4-BE49-F238E27FC236}">
                <a16:creationId xmlns:a16="http://schemas.microsoft.com/office/drawing/2014/main" id="{7B0DA3E9-0FD2-44F9-90BE-908BA5567D85}"/>
              </a:ext>
            </a:extLst>
          </p:cNvPr>
          <p:cNvSpPr>
            <a:spLocks noGrp="1"/>
          </p:cNvSpPr>
          <p:nvPr>
            <p:ph type="body" sz="quarter" idx="11" hasCustomPrompt="1"/>
          </p:nvPr>
        </p:nvSpPr>
        <p:spPr>
          <a:xfrm>
            <a:off x="250825" y="1738957"/>
            <a:ext cx="5427888" cy="292985"/>
          </a:xfrm>
          <a:prstGeom prst="rect">
            <a:avLst/>
          </a:prstGeom>
          <a:noFill/>
          <a:ln>
            <a:noFill/>
          </a:ln>
        </p:spPr>
        <p:txBody>
          <a:bodyPr vert="horz" wrap="square" lIns="72000" tIns="39600" rIns="0" bIns="0" numCol="1" anchor="ctr" anchorCtr="0" compatLnSpc="1">
            <a:prstTxWarp prst="textNoShape">
              <a:avLst/>
            </a:prstTxWarp>
            <a:noAutofit/>
          </a:bodyPr>
          <a:lstStyle>
            <a:lvl1pPr marL="0" indent="0">
              <a:buFont typeface="Arial" panose="020B0604020202020204" pitchFamily="34" charset="0"/>
              <a:buNone/>
              <a:defRPr lang="de-DE" sz="1600" b="0" kern="0" dirty="0">
                <a:solidFill>
                  <a:schemeClr val="accent5"/>
                </a:solidFill>
                <a:latin typeface="+mn-lt"/>
                <a:ea typeface="ＭＳ Ｐゴシック" charset="0"/>
              </a:defRPr>
            </a:lvl1pPr>
          </a:lstStyle>
          <a:p>
            <a:pPr marL="228929" lvl="0" indent="-228929" eaLnBrk="1" latinLnBrk="0" hangingPunct="1">
              <a:spcBef>
                <a:spcPct val="0"/>
              </a:spcBef>
              <a:buClr>
                <a:schemeClr val="folHlink"/>
              </a:buClr>
              <a:buSzPct val="75000"/>
            </a:pPr>
            <a:r>
              <a:rPr lang="de-DE" dirty="0"/>
              <a:t>Untertitel</a:t>
            </a:r>
          </a:p>
        </p:txBody>
      </p:sp>
      <p:grpSp>
        <p:nvGrpSpPr>
          <p:cNvPr id="12" name="Gruppieren 11">
            <a:extLst>
              <a:ext uri="{FF2B5EF4-FFF2-40B4-BE49-F238E27FC236}">
                <a16:creationId xmlns:a16="http://schemas.microsoft.com/office/drawing/2014/main" id="{630F4153-A537-C245-8DAD-9D0E2A19F072}"/>
              </a:ext>
            </a:extLst>
          </p:cNvPr>
          <p:cNvGrpSpPr/>
          <p:nvPr userDrawn="1"/>
        </p:nvGrpSpPr>
        <p:grpSpPr>
          <a:xfrm>
            <a:off x="-18644" y="4618668"/>
            <a:ext cx="9178917" cy="768293"/>
            <a:chOff x="-18644" y="4618668"/>
            <a:chExt cx="9178917" cy="768293"/>
          </a:xfrm>
        </p:grpSpPr>
        <p:sp>
          <p:nvSpPr>
            <p:cNvPr id="13" name="Freihandform 12">
              <a:extLst>
                <a:ext uri="{FF2B5EF4-FFF2-40B4-BE49-F238E27FC236}">
                  <a16:creationId xmlns:a16="http://schemas.microsoft.com/office/drawing/2014/main" id="{62790B3F-EC95-584B-B780-D54232465CE9}"/>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solidFill>
              <a:schemeClr val="accent5"/>
            </a:solid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14" name="Rechteck 13">
              <a:extLst>
                <a:ext uri="{FF2B5EF4-FFF2-40B4-BE49-F238E27FC236}">
                  <a16:creationId xmlns:a16="http://schemas.microsoft.com/office/drawing/2014/main" id="{565DE7C6-6EFC-E94D-8ED7-650D817C469A}"/>
                </a:ext>
              </a:extLst>
            </p:cNvPr>
            <p:cNvSpPr/>
            <p:nvPr userDrawn="1"/>
          </p:nvSpPr>
          <p:spPr bwMode="auto">
            <a:xfrm rot="5400000">
              <a:off x="8222647" y="4242151"/>
              <a:ext cx="544835" cy="1297869"/>
            </a:xfrm>
            <a:prstGeom prst="rect">
              <a:avLst/>
            </a:prstGeom>
            <a:solidFill>
              <a:schemeClr val="accent5"/>
            </a:solid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Tree>
    <p:extLst>
      <p:ext uri="{BB962C8B-B14F-4D97-AF65-F5344CB8AC3E}">
        <p14:creationId xmlns:p14="http://schemas.microsoft.com/office/powerpoint/2010/main" val="136215593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schlicht türkis">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C3B50139-A965-924F-B484-A66E4A9E704D}"/>
              </a:ext>
            </a:extLst>
          </p:cNvPr>
          <p:cNvGraphicFramePr>
            <a:graphicFrameLocks noChangeAspect="1"/>
          </p:cNvGraphicFramePr>
          <p:nvPr userDrawn="1">
            <p:custDataLst>
              <p:tags r:id="rId1"/>
            </p:custDataLst>
            <p:extLst>
              <p:ext uri="{D42A27DB-BD31-4B8C-83A1-F6EECF244321}">
                <p14:modId xmlns:p14="http://schemas.microsoft.com/office/powerpoint/2010/main" val="15689661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Folie" r:id="rId3" imgW="7772400" imgH="10058400" progId="TCLayout.ActiveDocument.1">
                  <p:embed/>
                </p:oleObj>
              </mc:Choice>
              <mc:Fallback>
                <p:oleObj name="think-cell Folie" r:id="rId3" imgW="7772400" imgH="10058400" progId="TCLayout.ActiveDocument.1">
                  <p:embed/>
                  <p:pic>
                    <p:nvPicPr>
                      <p:cNvPr id="8" name="Objekt 7" hidden="1">
                        <a:extLst>
                          <a:ext uri="{FF2B5EF4-FFF2-40B4-BE49-F238E27FC236}">
                            <a16:creationId xmlns:a16="http://schemas.microsoft.com/office/drawing/2014/main" id="{C3B50139-A965-924F-B484-A66E4A9E704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grpSp>
        <p:nvGrpSpPr>
          <p:cNvPr id="3" name="Gruppieren 2">
            <a:extLst>
              <a:ext uri="{FF2B5EF4-FFF2-40B4-BE49-F238E27FC236}">
                <a16:creationId xmlns:a16="http://schemas.microsoft.com/office/drawing/2014/main" id="{6D9745B2-618E-AC43-8F82-4C052A9A905F}"/>
              </a:ext>
            </a:extLst>
          </p:cNvPr>
          <p:cNvGrpSpPr/>
          <p:nvPr userDrawn="1"/>
        </p:nvGrpSpPr>
        <p:grpSpPr>
          <a:xfrm>
            <a:off x="-18644" y="4618668"/>
            <a:ext cx="9178917" cy="768293"/>
            <a:chOff x="-18644" y="4618668"/>
            <a:chExt cx="9178917" cy="768293"/>
          </a:xfrm>
        </p:grpSpPr>
        <p:sp>
          <p:nvSpPr>
            <p:cNvPr id="24" name="Freihandform 23">
              <a:extLst>
                <a:ext uri="{FF2B5EF4-FFF2-40B4-BE49-F238E27FC236}">
                  <a16:creationId xmlns:a16="http://schemas.microsoft.com/office/drawing/2014/main" id="{3CE55904-DF87-1A4C-82EC-876892619229}"/>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solidFill>
              <a:schemeClr val="accent1"/>
            </a:solid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6" name="Rechteck 5">
              <a:extLst>
                <a:ext uri="{FF2B5EF4-FFF2-40B4-BE49-F238E27FC236}">
                  <a16:creationId xmlns:a16="http://schemas.microsoft.com/office/drawing/2014/main" id="{F91AB8F4-04D4-1E4F-8975-5940EB389189}"/>
                </a:ext>
              </a:extLst>
            </p:cNvPr>
            <p:cNvSpPr/>
            <p:nvPr userDrawn="1"/>
          </p:nvSpPr>
          <p:spPr bwMode="auto">
            <a:xfrm rot="5400000">
              <a:off x="8222647" y="4242151"/>
              <a:ext cx="544835" cy="1297869"/>
            </a:xfrm>
            <a:prstGeom prst="rect">
              <a:avLst/>
            </a:prstGeom>
            <a:solidFill>
              <a:schemeClr val="accent1"/>
            </a:solid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
        <p:nvSpPr>
          <p:cNvPr id="9" name="Textplatzhalter 9">
            <a:extLst>
              <a:ext uri="{FF2B5EF4-FFF2-40B4-BE49-F238E27FC236}">
                <a16:creationId xmlns:a16="http://schemas.microsoft.com/office/drawing/2014/main" id="{E3E7BD74-6AB3-3B42-A9EA-A1D6F85089A1}"/>
              </a:ext>
            </a:extLst>
          </p:cNvPr>
          <p:cNvSpPr>
            <a:spLocks noGrp="1"/>
          </p:cNvSpPr>
          <p:nvPr>
            <p:ph type="body" sz="quarter" idx="10" hasCustomPrompt="1"/>
          </p:nvPr>
        </p:nvSpPr>
        <p:spPr>
          <a:xfrm>
            <a:off x="250825" y="1249079"/>
            <a:ext cx="5427888" cy="489878"/>
          </a:xfrm>
          <a:prstGeom prst="rect">
            <a:avLst/>
          </a:prstGeom>
          <a:noFill/>
          <a:ln>
            <a:noFill/>
          </a:ln>
        </p:spPr>
        <p:txBody>
          <a:bodyPr vert="horz" wrap="square" lIns="72000" tIns="39600" rIns="0" bIns="0" numCol="1" anchor="b" anchorCtr="0" compatLnSpc="1">
            <a:prstTxWarp prst="textNoShape">
              <a:avLst/>
            </a:prstTxWarp>
            <a:noAutofit/>
          </a:bodyPr>
          <a:lstStyle>
            <a:lvl1pPr marL="0" indent="0">
              <a:buNone/>
              <a:defRPr lang="de-DE" sz="2400" b="1" kern="0" dirty="0">
                <a:solidFill>
                  <a:schemeClr val="tx1"/>
                </a:solidFill>
                <a:latin typeface="+mj-lt"/>
                <a:ea typeface="ＭＳ Ｐゴシック" charset="0"/>
              </a:defRPr>
            </a:lvl1pPr>
          </a:lstStyle>
          <a:p>
            <a:pPr marL="0" lvl="0" eaLnBrk="1" latinLnBrk="0" hangingPunct="1">
              <a:spcBef>
                <a:spcPct val="0"/>
              </a:spcBef>
              <a:buClr>
                <a:schemeClr val="folHlink"/>
              </a:buClr>
              <a:buSzPct val="75000"/>
              <a:buFont typeface="Times" charset="0"/>
            </a:pPr>
            <a:r>
              <a:rPr lang="de-DE" dirty="0"/>
              <a:t>Titel</a:t>
            </a:r>
          </a:p>
        </p:txBody>
      </p:sp>
      <p:cxnSp>
        <p:nvCxnSpPr>
          <p:cNvPr id="10" name="Gerader Verbinder 8">
            <a:extLst>
              <a:ext uri="{FF2B5EF4-FFF2-40B4-BE49-F238E27FC236}">
                <a16:creationId xmlns:a16="http://schemas.microsoft.com/office/drawing/2014/main" id="{E6B3567D-E694-A44E-9F95-BE91C5CE07BF}"/>
              </a:ext>
            </a:extLst>
          </p:cNvPr>
          <p:cNvCxnSpPr>
            <a:cxnSpLocks/>
          </p:cNvCxnSpPr>
          <p:nvPr userDrawn="1"/>
        </p:nvCxnSpPr>
        <p:spPr>
          <a:xfrm>
            <a:off x="250825" y="1738957"/>
            <a:ext cx="54278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platzhalter 11">
            <a:extLst>
              <a:ext uri="{FF2B5EF4-FFF2-40B4-BE49-F238E27FC236}">
                <a16:creationId xmlns:a16="http://schemas.microsoft.com/office/drawing/2014/main" id="{BD6E9E7B-3527-7D40-ABE1-98CB97598960}"/>
              </a:ext>
            </a:extLst>
          </p:cNvPr>
          <p:cNvSpPr>
            <a:spLocks noGrp="1"/>
          </p:cNvSpPr>
          <p:nvPr>
            <p:ph type="body" sz="quarter" idx="11" hasCustomPrompt="1"/>
          </p:nvPr>
        </p:nvSpPr>
        <p:spPr>
          <a:xfrm>
            <a:off x="250825" y="1738957"/>
            <a:ext cx="5427888" cy="292985"/>
          </a:xfrm>
          <a:prstGeom prst="rect">
            <a:avLst/>
          </a:prstGeom>
          <a:noFill/>
          <a:ln>
            <a:noFill/>
          </a:ln>
        </p:spPr>
        <p:txBody>
          <a:bodyPr vert="horz" wrap="square" lIns="72000" tIns="39600" rIns="0" bIns="0" numCol="1" anchor="ctr" anchorCtr="0" compatLnSpc="1">
            <a:prstTxWarp prst="textNoShape">
              <a:avLst/>
            </a:prstTxWarp>
            <a:noAutofit/>
          </a:bodyPr>
          <a:lstStyle>
            <a:lvl1pPr marL="0" indent="0">
              <a:buFont typeface="Arial" panose="020B0604020202020204" pitchFamily="34" charset="0"/>
              <a:buNone/>
              <a:defRPr lang="de-DE" sz="1600" b="0" kern="0" dirty="0">
                <a:solidFill>
                  <a:schemeClr val="accent1"/>
                </a:solidFill>
                <a:latin typeface="+mn-lt"/>
                <a:ea typeface="ＭＳ Ｐゴシック" charset="0"/>
              </a:defRPr>
            </a:lvl1pPr>
          </a:lstStyle>
          <a:p>
            <a:pPr marL="228929" lvl="0" indent="-228929" eaLnBrk="1" latinLnBrk="0" hangingPunct="1">
              <a:spcBef>
                <a:spcPct val="0"/>
              </a:spcBef>
              <a:buClr>
                <a:schemeClr val="folHlink"/>
              </a:buClr>
              <a:buSzPct val="75000"/>
            </a:pPr>
            <a:r>
              <a:rPr lang="de-DE" dirty="0"/>
              <a:t>Untertitel</a:t>
            </a:r>
          </a:p>
        </p:txBody>
      </p:sp>
    </p:spTree>
    <p:extLst>
      <p:ext uri="{BB962C8B-B14F-4D97-AF65-F5344CB8AC3E}">
        <p14:creationId xmlns:p14="http://schemas.microsoft.com/office/powerpoint/2010/main" val="707940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BDAB3276-B158-4A52-99EB-97B90458DAF0}"/>
              </a:ext>
            </a:extLst>
          </p:cNvPr>
          <p:cNvGraphicFramePr>
            <a:graphicFrameLocks noChangeAspect="1"/>
          </p:cNvGraphicFramePr>
          <p:nvPr userDrawn="1">
            <p:custDataLst>
              <p:tags r:id="rId24"/>
            </p:custDataLst>
            <p:extLst>
              <p:ext uri="{D42A27DB-BD31-4B8C-83A1-F6EECF244321}">
                <p14:modId xmlns:p14="http://schemas.microsoft.com/office/powerpoint/2010/main" val="3767344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5" imgW="344" imgH="344" progId="TCLayout.ActiveDocument.1">
                  <p:embed/>
                </p:oleObj>
              </mc:Choice>
              <mc:Fallback>
                <p:oleObj name="think-cell Folie" r:id="rId25" imgW="344" imgH="344" progId="TCLayout.ActiveDocument.1">
                  <p:embed/>
                  <p:pic>
                    <p:nvPicPr>
                      <p:cNvPr id="8" name="Objekt 7" hidden="1">
                        <a:extLst>
                          <a:ext uri="{FF2B5EF4-FFF2-40B4-BE49-F238E27FC236}">
                            <a16:creationId xmlns:a16="http://schemas.microsoft.com/office/drawing/2014/main" id="{BDAB3276-B158-4A52-99EB-97B90458DAF0}"/>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7" name="Foliennummernplatzhalter 7">
            <a:extLst>
              <a:ext uri="{FF2B5EF4-FFF2-40B4-BE49-F238E27FC236}">
                <a16:creationId xmlns:a16="http://schemas.microsoft.com/office/drawing/2014/main" id="{C159A8AF-0848-4806-AF36-729771D69CF4}"/>
              </a:ext>
            </a:extLst>
          </p:cNvPr>
          <p:cNvSpPr>
            <a:spLocks noGrp="1"/>
          </p:cNvSpPr>
          <p:nvPr>
            <p:ph type="sldNum" sz="quarter" idx="4"/>
          </p:nvPr>
        </p:nvSpPr>
        <p:spPr>
          <a:xfrm>
            <a:off x="252673" y="4851853"/>
            <a:ext cx="293399" cy="244939"/>
          </a:xfrm>
          <a:prstGeom prst="rect">
            <a:avLst/>
          </a:prstGeom>
          <a:effectLst/>
        </p:spPr>
        <p:txBody>
          <a:bodyPr vert="horz" wrap="none" lIns="0" tIns="0" rIns="0" bIns="0" rtlCol="0" anchor="ctr"/>
          <a:lstStyle>
            <a:lvl1pPr algn="r">
              <a:defRPr sz="900" b="1">
                <a:solidFill>
                  <a:schemeClr val="tx1"/>
                </a:solidFill>
                <a:latin typeface="+mj-lt"/>
                <a:ea typeface="Verdana" pitchFamily="34" charset="0"/>
                <a:cs typeface="Verdana" pitchFamily="34" charset="0"/>
              </a:defRPr>
            </a:lvl1pPr>
          </a:lstStyle>
          <a:p>
            <a:fld id="{9A4D8D99-31A6-CE44-A4D9-5366428C25E9}" type="slidenum">
              <a:rPr lang="en-US" smtClean="0"/>
              <a:pPr/>
              <a:t>‹Nr.›</a:t>
            </a:fld>
            <a:endParaRPr lang="en-US" dirty="0"/>
          </a:p>
        </p:txBody>
      </p:sp>
      <p:sp>
        <p:nvSpPr>
          <p:cNvPr id="6" name="Fußzeilenplatzhalter 27">
            <a:extLst>
              <a:ext uri="{FF2B5EF4-FFF2-40B4-BE49-F238E27FC236}">
                <a16:creationId xmlns:a16="http://schemas.microsoft.com/office/drawing/2014/main" id="{25EC0D18-72AA-5D4C-BED7-1A9D31D7B5C5}"/>
              </a:ext>
            </a:extLst>
          </p:cNvPr>
          <p:cNvSpPr>
            <a:spLocks noGrp="1"/>
          </p:cNvSpPr>
          <p:nvPr>
            <p:ph type="ftr" sz="quarter" idx="3"/>
          </p:nvPr>
        </p:nvSpPr>
        <p:spPr>
          <a:xfrm>
            <a:off x="546073" y="4851853"/>
            <a:ext cx="3017815" cy="244939"/>
          </a:xfrm>
          <a:prstGeom prst="rect">
            <a:avLst/>
          </a:prstGeom>
          <a:effectLst/>
        </p:spPr>
        <p:txBody>
          <a:bodyPr vert="horz" lIns="36000" tIns="0" rIns="91440" bIns="0" rtlCol="0" anchor="ctr"/>
          <a:lstStyle>
            <a:lvl1pPr algn="l">
              <a:defRPr sz="900" b="0">
                <a:solidFill>
                  <a:schemeClr val="tx1"/>
                </a:solidFill>
              </a:defRPr>
            </a:lvl1pPr>
          </a:lstStyle>
          <a:p>
            <a:r>
              <a:rPr lang="de-DE" dirty="0"/>
              <a:t>| </a:t>
            </a:r>
          </a:p>
        </p:txBody>
      </p:sp>
    </p:spTree>
    <p:extLst>
      <p:ext uri="{BB962C8B-B14F-4D97-AF65-F5344CB8AC3E}">
        <p14:creationId xmlns:p14="http://schemas.microsoft.com/office/powerpoint/2010/main" val="4030787365"/>
      </p:ext>
    </p:extLst>
  </p:cSld>
  <p:clrMap bg1="lt1" tx1="dk1" bg2="lt2" tx2="dk2" accent1="accent1" accent2="accent2" accent3="accent3" accent4="accent4" accent5="accent5" accent6="accent6" hlink="hlink" folHlink="folHlink"/>
  <p:sldLayoutIdLst>
    <p:sldLayoutId id="2147483691" r:id="rId1"/>
    <p:sldLayoutId id="2147483686" r:id="rId2"/>
    <p:sldLayoutId id="2147483668" r:id="rId3"/>
    <p:sldLayoutId id="2147483698" r:id="rId4"/>
    <p:sldLayoutId id="2147483699" r:id="rId5"/>
    <p:sldLayoutId id="2147483690" r:id="rId6"/>
    <p:sldLayoutId id="2147483692" r:id="rId7"/>
    <p:sldLayoutId id="2147483669" r:id="rId8"/>
    <p:sldLayoutId id="2147483687" r:id="rId9"/>
    <p:sldLayoutId id="2147483688" r:id="rId10"/>
    <p:sldLayoutId id="2147483695" r:id="rId11"/>
    <p:sldLayoutId id="2147483656" r:id="rId12"/>
    <p:sldLayoutId id="2147483677" r:id="rId13"/>
    <p:sldLayoutId id="2147483679" r:id="rId14"/>
    <p:sldLayoutId id="2147483678" r:id="rId15"/>
    <p:sldLayoutId id="2147483696" r:id="rId16"/>
    <p:sldLayoutId id="2147483682" r:id="rId17"/>
    <p:sldLayoutId id="2147483685" r:id="rId18"/>
    <p:sldLayoutId id="2147483694" r:id="rId19"/>
    <p:sldLayoutId id="2147483683" r:id="rId20"/>
    <p:sldLayoutId id="2147483697" r:id="rId21"/>
    <p:sldLayoutId id="2147483693" r:id="rId22"/>
  </p:sldLayoutIdLst>
  <p:hf hdr="0" dt="0"/>
  <p:txStyles>
    <p:titleStyle>
      <a:lvl1pPr algn="l" defTabSz="6858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13" userDrawn="1">
          <p15:clr>
            <a:srgbClr val="F26B43"/>
          </p15:clr>
        </p15:guide>
        <p15:guide id="2" pos="2880" userDrawn="1">
          <p15:clr>
            <a:srgbClr val="A4A3A4"/>
          </p15:clr>
        </p15:guide>
        <p15:guide id="3" pos="5602" userDrawn="1">
          <p15:clr>
            <a:srgbClr val="F26B43"/>
          </p15:clr>
        </p15:guide>
        <p15:guide id="4" pos="158" userDrawn="1">
          <p15:clr>
            <a:srgbClr val="F26B43"/>
          </p15:clr>
        </p15:guide>
        <p15:guide id="6" orient="horz" pos="2981" userDrawn="1">
          <p15:clr>
            <a:srgbClr val="F26B43"/>
          </p15:clr>
        </p15:guide>
        <p15:guide id="7" orient="horz" pos="1847"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72AC6F3-EAB7-8B46-9A14-FE1A9E5A0F5A}"/>
              </a:ext>
            </a:extLst>
          </p:cNvPr>
          <p:cNvSpPr>
            <a:spLocks noGrp="1"/>
          </p:cNvSpPr>
          <p:nvPr>
            <p:ph type="body" sz="quarter" idx="10"/>
          </p:nvPr>
        </p:nvSpPr>
        <p:spPr>
          <a:xfrm>
            <a:off x="250825" y="629047"/>
            <a:ext cx="6697439" cy="489878"/>
          </a:xfrm>
        </p:spPr>
        <p:txBody>
          <a:bodyPr/>
          <a:lstStyle/>
          <a:p>
            <a:r>
              <a:rPr lang="en-GB" dirty="0"/>
              <a:t>Personal Assistant für </a:t>
            </a:r>
            <a:r>
              <a:rPr lang="en-GB" dirty="0" err="1"/>
              <a:t>Notfalldienst</a:t>
            </a:r>
            <a:endParaRPr lang="en-GB" dirty="0"/>
          </a:p>
        </p:txBody>
      </p:sp>
      <p:sp>
        <p:nvSpPr>
          <p:cNvPr id="3" name="Textplatzhalter 2">
            <a:extLst>
              <a:ext uri="{FF2B5EF4-FFF2-40B4-BE49-F238E27FC236}">
                <a16:creationId xmlns:a16="http://schemas.microsoft.com/office/drawing/2014/main" id="{B01C9B13-2125-B04B-919A-763F64727E98}"/>
              </a:ext>
            </a:extLst>
          </p:cNvPr>
          <p:cNvSpPr>
            <a:spLocks noGrp="1"/>
          </p:cNvSpPr>
          <p:nvPr>
            <p:ph type="body" sz="quarter" idx="11"/>
          </p:nvPr>
        </p:nvSpPr>
        <p:spPr>
          <a:xfrm>
            <a:off x="250825" y="1118925"/>
            <a:ext cx="6265391" cy="292985"/>
          </a:xfrm>
        </p:spPr>
        <p:txBody>
          <a:bodyPr/>
          <a:lstStyle/>
          <a:p>
            <a:r>
              <a:rPr lang="en-GB" dirty="0" err="1"/>
              <a:t>Entlastung</a:t>
            </a:r>
            <a:r>
              <a:rPr lang="en-GB" dirty="0"/>
              <a:t> von </a:t>
            </a:r>
            <a:r>
              <a:rPr lang="en-GB" dirty="0" err="1"/>
              <a:t>Krankenhäusern</a:t>
            </a:r>
            <a:r>
              <a:rPr lang="en-GB" dirty="0"/>
              <a:t> </a:t>
            </a:r>
            <a:r>
              <a:rPr lang="en-GB" dirty="0" err="1"/>
              <a:t>durch</a:t>
            </a:r>
            <a:r>
              <a:rPr lang="en-GB" dirty="0"/>
              <a:t> </a:t>
            </a:r>
            <a:r>
              <a:rPr lang="en-GB" dirty="0" err="1"/>
              <a:t>automatisierte</a:t>
            </a:r>
            <a:r>
              <a:rPr lang="en-GB" dirty="0"/>
              <a:t> Triage</a:t>
            </a:r>
          </a:p>
        </p:txBody>
      </p:sp>
    </p:spTree>
    <p:extLst>
      <p:ext uri="{BB962C8B-B14F-4D97-AF65-F5344CB8AC3E}">
        <p14:creationId xmlns:p14="http://schemas.microsoft.com/office/powerpoint/2010/main" val="45379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WhatsApp Video 2024-04-04 at 11.12.37 AM">
            <a:hlinkClick r:id="" action="ppaction://media"/>
            <a:extLst>
              <a:ext uri="{FF2B5EF4-FFF2-40B4-BE49-F238E27FC236}">
                <a16:creationId xmlns:a16="http://schemas.microsoft.com/office/drawing/2014/main" id="{745B6BF7-ED1D-CD26-4B22-D90829519C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599" y="929101"/>
            <a:ext cx="1939381" cy="3767143"/>
          </a:xfrm>
          <a:prstGeom prst="rect">
            <a:avLst/>
          </a:prstGeom>
        </p:spPr>
      </p:pic>
      <p:sp>
        <p:nvSpPr>
          <p:cNvPr id="2" name="Textplatzhalter 1">
            <a:extLst>
              <a:ext uri="{FF2B5EF4-FFF2-40B4-BE49-F238E27FC236}">
                <a16:creationId xmlns:a16="http://schemas.microsoft.com/office/drawing/2014/main" id="{5793613C-3AFA-9FDC-6299-1C87062CAB54}"/>
              </a:ext>
            </a:extLst>
          </p:cNvPr>
          <p:cNvSpPr>
            <a:spLocks noGrp="1"/>
          </p:cNvSpPr>
          <p:nvPr>
            <p:ph type="body" sz="quarter" idx="13"/>
          </p:nvPr>
        </p:nvSpPr>
        <p:spPr>
          <a:xfrm>
            <a:off x="250825" y="180393"/>
            <a:ext cx="6049367" cy="244939"/>
          </a:xfrm>
        </p:spPr>
        <p:txBody>
          <a:bodyPr/>
          <a:lstStyle/>
          <a:p>
            <a:r>
              <a:rPr lang="en-US" dirty="0"/>
              <a:t>Executive Summary</a:t>
            </a:r>
          </a:p>
        </p:txBody>
      </p:sp>
      <p:sp>
        <p:nvSpPr>
          <p:cNvPr id="3" name="Titel 2">
            <a:extLst>
              <a:ext uri="{FF2B5EF4-FFF2-40B4-BE49-F238E27FC236}">
                <a16:creationId xmlns:a16="http://schemas.microsoft.com/office/drawing/2014/main" id="{1FAC1690-E2D8-F9F7-D2C0-CAE23A61895A}"/>
              </a:ext>
            </a:extLst>
          </p:cNvPr>
          <p:cNvSpPr>
            <a:spLocks noGrp="1"/>
          </p:cNvSpPr>
          <p:nvPr>
            <p:ph type="title"/>
          </p:nvPr>
        </p:nvSpPr>
        <p:spPr/>
        <p:txBody>
          <a:bodyPr/>
          <a:lstStyle/>
          <a:p>
            <a:r>
              <a:rPr lang="en-US" dirty="0" err="1"/>
              <a:t>Wir</a:t>
            </a:r>
            <a:r>
              <a:rPr lang="en-US" dirty="0"/>
              <a:t> </a:t>
            </a:r>
            <a:r>
              <a:rPr lang="en-US" dirty="0" err="1"/>
              <a:t>wollen</a:t>
            </a:r>
            <a:r>
              <a:rPr lang="en-US" dirty="0"/>
              <a:t> die Triage </a:t>
            </a:r>
            <a:r>
              <a:rPr lang="en-US" dirty="0" err="1"/>
              <a:t>im</a:t>
            </a:r>
            <a:r>
              <a:rPr lang="en-US" dirty="0"/>
              <a:t> </a:t>
            </a:r>
            <a:r>
              <a:rPr lang="en-US" dirty="0" err="1"/>
              <a:t>Notfalldienst</a:t>
            </a:r>
            <a:r>
              <a:rPr lang="en-US" dirty="0"/>
              <a:t> </a:t>
            </a:r>
            <a:r>
              <a:rPr lang="en-US" dirty="0" err="1"/>
              <a:t>effizienter</a:t>
            </a:r>
            <a:r>
              <a:rPr lang="en-US" dirty="0"/>
              <a:t> Gestalten</a:t>
            </a:r>
          </a:p>
        </p:txBody>
      </p:sp>
      <p:sp>
        <p:nvSpPr>
          <p:cNvPr id="4" name="Foliennummernplatzhalter 3">
            <a:extLst>
              <a:ext uri="{FF2B5EF4-FFF2-40B4-BE49-F238E27FC236}">
                <a16:creationId xmlns:a16="http://schemas.microsoft.com/office/drawing/2014/main" id="{BDC695D5-74B3-E61B-BFD0-8FDDBAFE4452}"/>
              </a:ext>
            </a:extLst>
          </p:cNvPr>
          <p:cNvSpPr>
            <a:spLocks noGrp="1"/>
          </p:cNvSpPr>
          <p:nvPr>
            <p:ph type="sldNum" sz="quarter" idx="4"/>
          </p:nvPr>
        </p:nvSpPr>
        <p:spPr/>
        <p:txBody>
          <a:bodyPr/>
          <a:lstStyle/>
          <a:p>
            <a:fld id="{9A4D8D99-31A6-CE44-A4D9-5366428C25E9}" type="slidenum">
              <a:rPr lang="en-US" smtClean="0"/>
              <a:pPr/>
              <a:t>2</a:t>
            </a:fld>
            <a:endParaRPr lang="en-US" dirty="0"/>
          </a:p>
        </p:txBody>
      </p:sp>
      <p:sp>
        <p:nvSpPr>
          <p:cNvPr id="5" name="Fußzeilenplatzhalter 4">
            <a:extLst>
              <a:ext uri="{FF2B5EF4-FFF2-40B4-BE49-F238E27FC236}">
                <a16:creationId xmlns:a16="http://schemas.microsoft.com/office/drawing/2014/main" id="{AD0E0B66-7B5B-FBE2-FB64-05A8A96AEE28}"/>
              </a:ext>
            </a:extLst>
          </p:cNvPr>
          <p:cNvSpPr>
            <a:spLocks noGrp="1"/>
          </p:cNvSpPr>
          <p:nvPr>
            <p:ph type="ftr" sz="quarter" idx="3"/>
          </p:nvPr>
        </p:nvSpPr>
        <p:spPr/>
        <p:txBody>
          <a:bodyPr/>
          <a:lstStyle/>
          <a:p>
            <a:r>
              <a:rPr lang="de-DE"/>
              <a:t>│</a:t>
            </a:r>
            <a:endParaRPr lang="de-DE" dirty="0"/>
          </a:p>
        </p:txBody>
      </p:sp>
      <p:sp>
        <p:nvSpPr>
          <p:cNvPr id="9" name="Textfeld 8">
            <a:extLst>
              <a:ext uri="{FF2B5EF4-FFF2-40B4-BE49-F238E27FC236}">
                <a16:creationId xmlns:a16="http://schemas.microsoft.com/office/drawing/2014/main" id="{15E53FDC-D042-3F66-35D3-CB1313A95DC6}"/>
              </a:ext>
            </a:extLst>
          </p:cNvPr>
          <p:cNvSpPr txBox="1"/>
          <p:nvPr/>
        </p:nvSpPr>
        <p:spPr>
          <a:xfrm>
            <a:off x="2195736" y="1203598"/>
            <a:ext cx="6120680" cy="1477328"/>
          </a:xfrm>
          <a:prstGeom prst="rect">
            <a:avLst/>
          </a:prstGeom>
          <a:noFill/>
        </p:spPr>
        <p:txBody>
          <a:bodyPr wrap="square" rtlCol="0">
            <a:spAutoFit/>
          </a:bodyPr>
          <a:lstStyle/>
          <a:p>
            <a:r>
              <a:rPr lang="en-US" dirty="0">
                <a:latin typeface="+mj-lt"/>
                <a:ea typeface="Calibri" panose="020F0502020204030204" pitchFamily="34" charset="0"/>
                <a:cs typeface="Calibri" panose="020F0502020204030204" pitchFamily="34" charset="0"/>
              </a:rPr>
              <a:t>Problem: In</a:t>
            </a:r>
            <a:r>
              <a:rPr lang="de-DE" dirty="0">
                <a:latin typeface="+mj-lt"/>
                <a:ea typeface="Calibri" panose="020F0502020204030204" pitchFamily="34" charset="0"/>
                <a:cs typeface="Calibri" panose="020F0502020204030204" pitchFamily="34" charset="0"/>
              </a:rPr>
              <a:t>effiziente und ineffektive Triage und Kommunikation innerhalb von Notaufnahmeabteilungen</a:t>
            </a:r>
          </a:p>
          <a:p>
            <a:pPr marL="171450" indent="-171450">
              <a:buFont typeface="Arial" panose="020B0604020202020204" pitchFamily="34" charset="0"/>
              <a:buChar char="•"/>
            </a:pPr>
            <a:r>
              <a:rPr lang="de-DE" sz="1000" dirty="0">
                <a:latin typeface="+mj-lt"/>
                <a:ea typeface="Calibri" panose="020F0502020204030204" pitchFamily="34" charset="0"/>
                <a:cs typeface="Calibri" panose="020F0502020204030204" pitchFamily="34" charset="0"/>
              </a:rPr>
              <a:t>Herausforderung bei Priorisierung von Patienten nach Dringlichkeit und Kommunikation zwischen medizinischem Personal und Patienten</a:t>
            </a:r>
          </a:p>
          <a:p>
            <a:pPr marL="171450" indent="-171450">
              <a:buFont typeface="Arial" panose="020B0604020202020204" pitchFamily="34" charset="0"/>
              <a:buChar char="•"/>
            </a:pPr>
            <a:r>
              <a:rPr lang="de-DE" sz="1000" dirty="0">
                <a:latin typeface="+mj-lt"/>
                <a:ea typeface="Calibri" panose="020F0502020204030204" pitchFamily="34" charset="0"/>
                <a:cs typeface="Calibri" panose="020F0502020204030204" pitchFamily="34" charset="0"/>
              </a:rPr>
              <a:t>ineffizienter Ressourcennutzung, Verzögerungen in Behandlung belastete Kommunikation</a:t>
            </a:r>
            <a:br>
              <a:rPr lang="de-DE" sz="1000" dirty="0">
                <a:latin typeface="+mj-lt"/>
                <a:ea typeface="Calibri" panose="020F0502020204030204" pitchFamily="34" charset="0"/>
                <a:cs typeface="Calibri" panose="020F0502020204030204" pitchFamily="34" charset="0"/>
              </a:rPr>
            </a:br>
            <a:r>
              <a:rPr lang="de-DE" sz="1000" dirty="0">
                <a:latin typeface="+mj-lt"/>
                <a:ea typeface="Calibri" panose="020F0502020204030204" pitchFamily="34" charset="0"/>
                <a:cs typeface="Calibri" panose="020F0502020204030204" pitchFamily="34" charset="0"/>
                <a:sym typeface="Wingdings" panose="05000000000000000000" pitchFamily="2" charset="2"/>
              </a:rPr>
              <a:t> Beeinträchtigung der </a:t>
            </a:r>
            <a:r>
              <a:rPr lang="de-DE" sz="1000" dirty="0">
                <a:latin typeface="+mj-lt"/>
                <a:ea typeface="Calibri" panose="020F0502020204030204" pitchFamily="34" charset="0"/>
                <a:cs typeface="Calibri" panose="020F0502020204030204" pitchFamily="34" charset="0"/>
              </a:rPr>
              <a:t>Patientenversorgung</a:t>
            </a:r>
            <a:endParaRPr lang="en-US" sz="1000" dirty="0">
              <a:latin typeface="+mj-lt"/>
              <a:ea typeface="Calibri" panose="020F0502020204030204" pitchFamily="34" charset="0"/>
              <a:cs typeface="Calibri" panose="020F0502020204030204" pitchFamily="34" charset="0"/>
            </a:endParaRPr>
          </a:p>
          <a:p>
            <a:endParaRPr lang="en-US" sz="1400" dirty="0">
              <a:latin typeface="+mj-lt"/>
              <a:ea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26E878FE-09F5-A84C-31FE-37DB2DAFC314}"/>
              </a:ext>
            </a:extLst>
          </p:cNvPr>
          <p:cNvSpPr txBox="1"/>
          <p:nvPr/>
        </p:nvSpPr>
        <p:spPr>
          <a:xfrm>
            <a:off x="2195736" y="2680926"/>
            <a:ext cx="6120680" cy="1415772"/>
          </a:xfrm>
          <a:prstGeom prst="rect">
            <a:avLst/>
          </a:prstGeom>
          <a:noFill/>
        </p:spPr>
        <p:txBody>
          <a:bodyPr wrap="square" rtlCol="0">
            <a:spAutoFit/>
          </a:bodyPr>
          <a:lstStyle/>
          <a:p>
            <a:r>
              <a:rPr lang="en-US" dirty="0" err="1"/>
              <a:t>Lösung</a:t>
            </a:r>
            <a:r>
              <a:rPr lang="en-US" dirty="0"/>
              <a:t>: </a:t>
            </a:r>
            <a:r>
              <a:rPr lang="de-DE" dirty="0"/>
              <a:t>Entwicklung eines personalisierten Assistentensystems für die Notaufnahme</a:t>
            </a:r>
          </a:p>
          <a:p>
            <a:pPr marL="171450" indent="-171450">
              <a:buFont typeface="Arial" panose="020B0604020202020204" pitchFamily="34" charset="0"/>
              <a:buChar char="•"/>
            </a:pPr>
            <a:r>
              <a:rPr lang="de-DE" sz="1000" dirty="0"/>
              <a:t>innovatives System zur Optimierung der Kommunikation zwischen medizinischem Personal und Patienten, gestaltet als Gespräch mit empathischen Krankenhauspersonal</a:t>
            </a:r>
          </a:p>
          <a:p>
            <a:pPr marL="171450" indent="-171450">
              <a:buFont typeface="Arial" panose="020B0604020202020204" pitchFamily="34" charset="0"/>
              <a:buChar char="•"/>
            </a:pPr>
            <a:r>
              <a:rPr kumimoji="0" lang="de-DE" altLang="de-DE" sz="1000" i="0" u="none" strike="noStrike" cap="none" normalizeH="0" baseline="0" dirty="0">
                <a:ln>
                  <a:noFill/>
                </a:ln>
                <a:solidFill>
                  <a:schemeClr val="tx1"/>
                </a:solidFill>
                <a:effectLst/>
                <a:latin typeface="Arial" panose="020B0604020202020204" pitchFamily="34" charset="0"/>
              </a:rPr>
              <a:t>Kategorisierung von Patienten nach Dringlichkeit</a:t>
            </a:r>
            <a:r>
              <a:rPr kumimoji="0" lang="de-DE" altLang="de-DE" sz="1000" b="1" i="0" u="none" strike="noStrike" cap="none" normalizeH="0" baseline="0" dirty="0">
                <a:ln>
                  <a:noFill/>
                </a:ln>
                <a:solidFill>
                  <a:schemeClr val="tx1"/>
                </a:solidFill>
                <a:effectLst/>
                <a:latin typeface="Arial" panose="020B0604020202020204" pitchFamily="34" charset="0"/>
              </a:rPr>
              <a:t>: </a:t>
            </a:r>
            <a:r>
              <a:rPr kumimoji="0" lang="de-DE" altLang="de-DE" sz="1000" b="0" i="0" u="none" strike="noStrike" cap="none" normalizeH="0" baseline="0" dirty="0">
                <a:ln>
                  <a:noFill/>
                </a:ln>
                <a:solidFill>
                  <a:schemeClr val="tx1"/>
                </a:solidFill>
                <a:effectLst/>
                <a:latin typeface="Arial" panose="020B0604020202020204" pitchFamily="34" charset="0"/>
              </a:rPr>
              <a:t>Patienten werden basierend auf ihrem Gesundheitszustand in fünf Dringlichkeits</a:t>
            </a:r>
            <a:r>
              <a:rPr lang="de-DE" altLang="de-DE" sz="1000" dirty="0">
                <a:latin typeface="Arial" panose="020B0604020202020204" pitchFamily="34" charset="0"/>
              </a:rPr>
              <a:t>-</a:t>
            </a:r>
            <a:r>
              <a:rPr kumimoji="0" lang="de-DE" altLang="de-DE" sz="1000" b="0" i="0" u="none" strike="noStrike" cap="none" normalizeH="0" baseline="0" dirty="0">
                <a:ln>
                  <a:noFill/>
                </a:ln>
                <a:solidFill>
                  <a:schemeClr val="tx1"/>
                </a:solidFill>
                <a:effectLst/>
                <a:latin typeface="Arial" panose="020B0604020202020204" pitchFamily="34" charset="0"/>
              </a:rPr>
              <a:t>Zustände eingeteilt, analog zu einem Ampelsystem</a:t>
            </a:r>
          </a:p>
          <a:p>
            <a:pPr marL="171450" indent="-171450">
              <a:buFont typeface="Arial" panose="020B0604020202020204" pitchFamily="34" charset="0"/>
              <a:buChar char="•"/>
            </a:pPr>
            <a:r>
              <a:rPr lang="de-DE" sz="1000" dirty="0"/>
              <a:t>Mockups, Proof </a:t>
            </a:r>
            <a:r>
              <a:rPr lang="de-DE" sz="1000" dirty="0" err="1"/>
              <a:t>of</a:t>
            </a:r>
            <a:r>
              <a:rPr lang="de-DE" sz="1000" dirty="0"/>
              <a:t> Concept programmiert in JavaScript, Einbindung eines eigenen GPT-4 Models</a:t>
            </a:r>
          </a:p>
        </p:txBody>
      </p:sp>
      <p:grpSp>
        <p:nvGrpSpPr>
          <p:cNvPr id="13" name="Gruppieren 12">
            <a:extLst>
              <a:ext uri="{FF2B5EF4-FFF2-40B4-BE49-F238E27FC236}">
                <a16:creationId xmlns:a16="http://schemas.microsoft.com/office/drawing/2014/main" id="{41487C35-191D-4AFC-4341-D9BC0D8C112E}"/>
              </a:ext>
            </a:extLst>
          </p:cNvPr>
          <p:cNvGrpSpPr/>
          <p:nvPr/>
        </p:nvGrpSpPr>
        <p:grpSpPr>
          <a:xfrm>
            <a:off x="-18644" y="4618668"/>
            <a:ext cx="9178917" cy="768293"/>
            <a:chOff x="-18644" y="4618668"/>
            <a:chExt cx="9178917" cy="768293"/>
          </a:xfrm>
          <a:solidFill>
            <a:schemeClr val="tx2"/>
          </a:solidFill>
        </p:grpSpPr>
        <p:sp>
          <p:nvSpPr>
            <p:cNvPr id="14" name="Freihandform 12">
              <a:extLst>
                <a:ext uri="{FF2B5EF4-FFF2-40B4-BE49-F238E27FC236}">
                  <a16:creationId xmlns:a16="http://schemas.microsoft.com/office/drawing/2014/main" id="{9757B055-310A-FD85-9BBA-6A21757FC206}"/>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grp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15" name="Rechteck 14">
              <a:extLst>
                <a:ext uri="{FF2B5EF4-FFF2-40B4-BE49-F238E27FC236}">
                  <a16:creationId xmlns:a16="http://schemas.microsoft.com/office/drawing/2014/main" id="{97C870A0-3FE5-CB2A-6CC4-DFE7F8AA8A0C}"/>
                </a:ext>
              </a:extLst>
            </p:cNvPr>
            <p:cNvSpPr/>
            <p:nvPr userDrawn="1"/>
          </p:nvSpPr>
          <p:spPr bwMode="auto">
            <a:xfrm rot="5400000">
              <a:off x="8222647" y="4242151"/>
              <a:ext cx="544835" cy="1297869"/>
            </a:xfrm>
            <a:prstGeom prst="rect">
              <a:avLst/>
            </a:prstGeom>
            <a:grp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Tree>
    <p:extLst>
      <p:ext uri="{BB962C8B-B14F-4D97-AF65-F5344CB8AC3E}">
        <p14:creationId xmlns:p14="http://schemas.microsoft.com/office/powerpoint/2010/main" val="96023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26E907A-2E11-AF47-91FC-107C937A5786}"/>
              </a:ext>
            </a:extLst>
          </p:cNvPr>
          <p:cNvSpPr>
            <a:spLocks noGrp="1"/>
          </p:cNvSpPr>
          <p:nvPr>
            <p:ph type="body" sz="quarter" idx="13"/>
          </p:nvPr>
        </p:nvSpPr>
        <p:spPr/>
        <p:txBody>
          <a:bodyPr/>
          <a:lstStyle/>
          <a:p>
            <a:r>
              <a:rPr lang="en-US" dirty="0" err="1"/>
              <a:t>Studienlage</a:t>
            </a:r>
            <a:endParaRPr lang="en-US" dirty="0"/>
          </a:p>
        </p:txBody>
      </p:sp>
      <p:sp>
        <p:nvSpPr>
          <p:cNvPr id="3" name="Titel 2">
            <a:extLst>
              <a:ext uri="{FF2B5EF4-FFF2-40B4-BE49-F238E27FC236}">
                <a16:creationId xmlns:a16="http://schemas.microsoft.com/office/drawing/2014/main" id="{4F1473F6-FCE8-A112-12B2-69102AC1E2CE}"/>
              </a:ext>
            </a:extLst>
          </p:cNvPr>
          <p:cNvSpPr>
            <a:spLocks noGrp="1"/>
          </p:cNvSpPr>
          <p:nvPr>
            <p:ph type="title"/>
          </p:nvPr>
        </p:nvSpPr>
        <p:spPr/>
        <p:txBody>
          <a:bodyPr/>
          <a:lstStyle/>
          <a:p>
            <a:r>
              <a:rPr lang="en-US" dirty="0" err="1"/>
              <a:t>Gängige</a:t>
            </a:r>
            <a:r>
              <a:rPr lang="en-US" dirty="0"/>
              <a:t> </a:t>
            </a:r>
            <a:r>
              <a:rPr lang="en-US" dirty="0" err="1"/>
              <a:t>Anamnesebögen</a:t>
            </a:r>
            <a:r>
              <a:rPr lang="en-US" dirty="0"/>
              <a:t> </a:t>
            </a:r>
            <a:r>
              <a:rPr lang="en-US" dirty="0" err="1"/>
              <a:t>fassen</a:t>
            </a:r>
            <a:r>
              <a:rPr lang="en-US" dirty="0"/>
              <a:t> </a:t>
            </a:r>
            <a:r>
              <a:rPr lang="en-US" dirty="0" err="1"/>
              <a:t>Sachverhalt</a:t>
            </a:r>
            <a:r>
              <a:rPr lang="en-US" dirty="0"/>
              <a:t> </a:t>
            </a:r>
            <a:r>
              <a:rPr lang="en-US" dirty="0" err="1"/>
              <a:t>nicht</a:t>
            </a:r>
            <a:r>
              <a:rPr lang="en-US" dirty="0"/>
              <a:t> </a:t>
            </a:r>
            <a:r>
              <a:rPr lang="en-US" dirty="0" err="1"/>
              <a:t>umfangreich</a:t>
            </a:r>
            <a:r>
              <a:rPr lang="en-US" dirty="0"/>
              <a:t> ab.</a:t>
            </a:r>
          </a:p>
        </p:txBody>
      </p:sp>
      <p:sp>
        <p:nvSpPr>
          <p:cNvPr id="4" name="Foliennummernplatzhalter 3">
            <a:extLst>
              <a:ext uri="{FF2B5EF4-FFF2-40B4-BE49-F238E27FC236}">
                <a16:creationId xmlns:a16="http://schemas.microsoft.com/office/drawing/2014/main" id="{1B832ADE-9E62-EC77-4F77-2ADE76F51795}"/>
              </a:ext>
            </a:extLst>
          </p:cNvPr>
          <p:cNvSpPr>
            <a:spLocks noGrp="1"/>
          </p:cNvSpPr>
          <p:nvPr>
            <p:ph type="sldNum" sz="quarter" idx="4"/>
          </p:nvPr>
        </p:nvSpPr>
        <p:spPr/>
        <p:txBody>
          <a:bodyPr/>
          <a:lstStyle/>
          <a:p>
            <a:fld id="{9A4D8D99-31A6-CE44-A4D9-5366428C25E9}" type="slidenum">
              <a:rPr lang="en-US" smtClean="0"/>
              <a:pPr/>
              <a:t>3</a:t>
            </a:fld>
            <a:endParaRPr lang="en-US" dirty="0"/>
          </a:p>
        </p:txBody>
      </p:sp>
      <p:sp>
        <p:nvSpPr>
          <p:cNvPr id="5" name="Fußzeilenplatzhalter 4">
            <a:extLst>
              <a:ext uri="{FF2B5EF4-FFF2-40B4-BE49-F238E27FC236}">
                <a16:creationId xmlns:a16="http://schemas.microsoft.com/office/drawing/2014/main" id="{2D895462-45EA-DBB2-E8DF-1B3A1CA33D47}"/>
              </a:ext>
            </a:extLst>
          </p:cNvPr>
          <p:cNvSpPr>
            <a:spLocks noGrp="1"/>
          </p:cNvSpPr>
          <p:nvPr>
            <p:ph type="ftr" sz="quarter" idx="3"/>
          </p:nvPr>
        </p:nvSpPr>
        <p:spPr/>
        <p:txBody>
          <a:bodyPr/>
          <a:lstStyle/>
          <a:p>
            <a:r>
              <a:rPr lang="de-DE"/>
              <a:t>│</a:t>
            </a:r>
            <a:endParaRPr lang="de-DE" dirty="0"/>
          </a:p>
        </p:txBody>
      </p:sp>
      <p:grpSp>
        <p:nvGrpSpPr>
          <p:cNvPr id="13" name="Gruppieren 12">
            <a:extLst>
              <a:ext uri="{FF2B5EF4-FFF2-40B4-BE49-F238E27FC236}">
                <a16:creationId xmlns:a16="http://schemas.microsoft.com/office/drawing/2014/main" id="{2E0058CD-1FCC-CA50-C297-3713A510A8FD}"/>
              </a:ext>
            </a:extLst>
          </p:cNvPr>
          <p:cNvGrpSpPr/>
          <p:nvPr/>
        </p:nvGrpSpPr>
        <p:grpSpPr>
          <a:xfrm>
            <a:off x="-18644" y="4618668"/>
            <a:ext cx="9178917" cy="768293"/>
            <a:chOff x="-18644" y="4618668"/>
            <a:chExt cx="9178917" cy="768293"/>
          </a:xfrm>
          <a:solidFill>
            <a:schemeClr val="tx2"/>
          </a:solidFill>
        </p:grpSpPr>
        <p:sp>
          <p:nvSpPr>
            <p:cNvPr id="14" name="Freihandform 12">
              <a:extLst>
                <a:ext uri="{FF2B5EF4-FFF2-40B4-BE49-F238E27FC236}">
                  <a16:creationId xmlns:a16="http://schemas.microsoft.com/office/drawing/2014/main" id="{0E0DC555-E04B-A8E1-555E-267385046CFF}"/>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grp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15" name="Rechteck 14">
              <a:extLst>
                <a:ext uri="{FF2B5EF4-FFF2-40B4-BE49-F238E27FC236}">
                  <a16:creationId xmlns:a16="http://schemas.microsoft.com/office/drawing/2014/main" id="{831B2491-43AB-B289-5FCF-EDFE14B41F38}"/>
                </a:ext>
              </a:extLst>
            </p:cNvPr>
            <p:cNvSpPr/>
            <p:nvPr userDrawn="1"/>
          </p:nvSpPr>
          <p:spPr bwMode="auto">
            <a:xfrm rot="5400000">
              <a:off x="8222647" y="4242151"/>
              <a:ext cx="544835" cy="1297869"/>
            </a:xfrm>
            <a:prstGeom prst="rect">
              <a:avLst/>
            </a:prstGeom>
            <a:grp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pic>
        <p:nvPicPr>
          <p:cNvPr id="11" name="Grafik 10">
            <a:extLst>
              <a:ext uri="{FF2B5EF4-FFF2-40B4-BE49-F238E27FC236}">
                <a16:creationId xmlns:a16="http://schemas.microsoft.com/office/drawing/2014/main" id="{69E0699E-C834-8639-98C6-912DCA734195}"/>
              </a:ext>
            </a:extLst>
          </p:cNvPr>
          <p:cNvPicPr>
            <a:picLocks noChangeAspect="1"/>
          </p:cNvPicPr>
          <p:nvPr/>
        </p:nvPicPr>
        <p:blipFill>
          <a:blip r:embed="rId2"/>
          <a:stretch>
            <a:fillRect/>
          </a:stretch>
        </p:blipFill>
        <p:spPr>
          <a:xfrm>
            <a:off x="399372" y="1196387"/>
            <a:ext cx="2270419" cy="312314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Grafik 15">
            <a:extLst>
              <a:ext uri="{FF2B5EF4-FFF2-40B4-BE49-F238E27FC236}">
                <a16:creationId xmlns:a16="http://schemas.microsoft.com/office/drawing/2014/main" id="{66B69090-68CE-5047-0B0F-EF5215340088}"/>
              </a:ext>
            </a:extLst>
          </p:cNvPr>
          <p:cNvPicPr>
            <a:picLocks noChangeAspect="1"/>
          </p:cNvPicPr>
          <p:nvPr/>
        </p:nvPicPr>
        <p:blipFill>
          <a:blip r:embed="rId3"/>
          <a:stretch>
            <a:fillRect/>
          </a:stretch>
        </p:blipFill>
        <p:spPr>
          <a:xfrm>
            <a:off x="6228184" y="1196387"/>
            <a:ext cx="2347186" cy="312314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Grafik 17">
            <a:extLst>
              <a:ext uri="{FF2B5EF4-FFF2-40B4-BE49-F238E27FC236}">
                <a16:creationId xmlns:a16="http://schemas.microsoft.com/office/drawing/2014/main" id="{E2EDEA39-5BE5-6D5F-2F2E-BDBFBED1F715}"/>
              </a:ext>
            </a:extLst>
          </p:cNvPr>
          <p:cNvPicPr>
            <a:picLocks noChangeAspect="1"/>
          </p:cNvPicPr>
          <p:nvPr/>
        </p:nvPicPr>
        <p:blipFill>
          <a:blip r:embed="rId4"/>
          <a:stretch>
            <a:fillRect/>
          </a:stretch>
        </p:blipFill>
        <p:spPr>
          <a:xfrm>
            <a:off x="2339752" y="1665227"/>
            <a:ext cx="4012631" cy="232891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4304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26E907A-2E11-AF47-91FC-107C937A5786}"/>
              </a:ext>
            </a:extLst>
          </p:cNvPr>
          <p:cNvSpPr>
            <a:spLocks noGrp="1"/>
          </p:cNvSpPr>
          <p:nvPr>
            <p:ph type="body" sz="quarter" idx="13"/>
          </p:nvPr>
        </p:nvSpPr>
        <p:spPr/>
        <p:txBody>
          <a:bodyPr/>
          <a:lstStyle/>
          <a:p>
            <a:r>
              <a:rPr lang="en-US" dirty="0" err="1"/>
              <a:t>Zitat</a:t>
            </a:r>
            <a:r>
              <a:rPr lang="en-US" dirty="0"/>
              <a:t> </a:t>
            </a:r>
            <a:r>
              <a:rPr lang="en-US" dirty="0" err="1"/>
              <a:t>einer</a:t>
            </a:r>
            <a:r>
              <a:rPr lang="en-US" dirty="0"/>
              <a:t> </a:t>
            </a:r>
            <a:r>
              <a:rPr lang="en-US" dirty="0" err="1"/>
              <a:t>Rettungssanitäterin</a:t>
            </a:r>
            <a:r>
              <a:rPr lang="en-US" dirty="0"/>
              <a:t> (anonym)</a:t>
            </a:r>
          </a:p>
        </p:txBody>
      </p:sp>
      <p:sp>
        <p:nvSpPr>
          <p:cNvPr id="3" name="Titel 2">
            <a:extLst>
              <a:ext uri="{FF2B5EF4-FFF2-40B4-BE49-F238E27FC236}">
                <a16:creationId xmlns:a16="http://schemas.microsoft.com/office/drawing/2014/main" id="{4F1473F6-FCE8-A112-12B2-69102AC1E2CE}"/>
              </a:ext>
            </a:extLst>
          </p:cNvPr>
          <p:cNvSpPr>
            <a:spLocks noGrp="1"/>
          </p:cNvSpPr>
          <p:nvPr>
            <p:ph type="title"/>
          </p:nvPr>
        </p:nvSpPr>
        <p:spPr/>
        <p:txBody>
          <a:bodyPr/>
          <a:lstStyle/>
          <a:p>
            <a:r>
              <a:rPr lang="en-US" dirty="0" err="1"/>
              <a:t>Besonders</a:t>
            </a:r>
            <a:r>
              <a:rPr lang="en-US" dirty="0"/>
              <a:t> </a:t>
            </a:r>
            <a:r>
              <a:rPr lang="en-US" dirty="0" err="1"/>
              <a:t>Dringliche</a:t>
            </a:r>
            <a:r>
              <a:rPr lang="en-US" dirty="0"/>
              <a:t> </a:t>
            </a:r>
            <a:r>
              <a:rPr lang="en-US" dirty="0" err="1"/>
              <a:t>Fälle</a:t>
            </a:r>
            <a:r>
              <a:rPr lang="en-US" dirty="0"/>
              <a:t> </a:t>
            </a:r>
            <a:r>
              <a:rPr lang="en-US" dirty="0" err="1"/>
              <a:t>werden</a:t>
            </a:r>
            <a:r>
              <a:rPr lang="en-US" dirty="0"/>
              <a:t> schnell </a:t>
            </a:r>
            <a:r>
              <a:rPr lang="en-US" dirty="0" err="1"/>
              <a:t>erkannt</a:t>
            </a:r>
            <a:r>
              <a:rPr lang="en-US" dirty="0"/>
              <a:t>.</a:t>
            </a:r>
          </a:p>
        </p:txBody>
      </p:sp>
      <p:sp>
        <p:nvSpPr>
          <p:cNvPr id="4" name="Foliennummernplatzhalter 3">
            <a:extLst>
              <a:ext uri="{FF2B5EF4-FFF2-40B4-BE49-F238E27FC236}">
                <a16:creationId xmlns:a16="http://schemas.microsoft.com/office/drawing/2014/main" id="{1B832ADE-9E62-EC77-4F77-2ADE76F51795}"/>
              </a:ext>
            </a:extLst>
          </p:cNvPr>
          <p:cNvSpPr>
            <a:spLocks noGrp="1"/>
          </p:cNvSpPr>
          <p:nvPr>
            <p:ph type="sldNum" sz="quarter" idx="4"/>
          </p:nvPr>
        </p:nvSpPr>
        <p:spPr/>
        <p:txBody>
          <a:bodyPr/>
          <a:lstStyle/>
          <a:p>
            <a:fld id="{9A4D8D99-31A6-CE44-A4D9-5366428C25E9}" type="slidenum">
              <a:rPr lang="en-US" smtClean="0"/>
              <a:pPr/>
              <a:t>4</a:t>
            </a:fld>
            <a:endParaRPr lang="en-US" dirty="0"/>
          </a:p>
        </p:txBody>
      </p:sp>
      <p:sp>
        <p:nvSpPr>
          <p:cNvPr id="5" name="Fußzeilenplatzhalter 4">
            <a:extLst>
              <a:ext uri="{FF2B5EF4-FFF2-40B4-BE49-F238E27FC236}">
                <a16:creationId xmlns:a16="http://schemas.microsoft.com/office/drawing/2014/main" id="{2D895462-45EA-DBB2-E8DF-1B3A1CA33D47}"/>
              </a:ext>
            </a:extLst>
          </p:cNvPr>
          <p:cNvSpPr>
            <a:spLocks noGrp="1"/>
          </p:cNvSpPr>
          <p:nvPr>
            <p:ph type="ftr" sz="quarter" idx="3"/>
          </p:nvPr>
        </p:nvSpPr>
        <p:spPr/>
        <p:txBody>
          <a:bodyPr/>
          <a:lstStyle/>
          <a:p>
            <a:r>
              <a:rPr lang="de-DE"/>
              <a:t>│</a:t>
            </a:r>
            <a:endParaRPr lang="de-DE" dirty="0"/>
          </a:p>
        </p:txBody>
      </p:sp>
      <p:grpSp>
        <p:nvGrpSpPr>
          <p:cNvPr id="13" name="Gruppieren 12">
            <a:extLst>
              <a:ext uri="{FF2B5EF4-FFF2-40B4-BE49-F238E27FC236}">
                <a16:creationId xmlns:a16="http://schemas.microsoft.com/office/drawing/2014/main" id="{2E0058CD-1FCC-CA50-C297-3713A510A8FD}"/>
              </a:ext>
            </a:extLst>
          </p:cNvPr>
          <p:cNvGrpSpPr/>
          <p:nvPr/>
        </p:nvGrpSpPr>
        <p:grpSpPr>
          <a:xfrm>
            <a:off x="-18644" y="4618668"/>
            <a:ext cx="9178917" cy="768293"/>
            <a:chOff x="-18644" y="4618668"/>
            <a:chExt cx="9178917" cy="768293"/>
          </a:xfrm>
          <a:solidFill>
            <a:schemeClr val="tx2"/>
          </a:solidFill>
        </p:grpSpPr>
        <p:sp>
          <p:nvSpPr>
            <p:cNvPr id="14" name="Freihandform 12">
              <a:extLst>
                <a:ext uri="{FF2B5EF4-FFF2-40B4-BE49-F238E27FC236}">
                  <a16:creationId xmlns:a16="http://schemas.microsoft.com/office/drawing/2014/main" id="{0E0DC555-E04B-A8E1-555E-267385046CFF}"/>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grp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15" name="Rechteck 14">
              <a:extLst>
                <a:ext uri="{FF2B5EF4-FFF2-40B4-BE49-F238E27FC236}">
                  <a16:creationId xmlns:a16="http://schemas.microsoft.com/office/drawing/2014/main" id="{831B2491-43AB-B289-5FCF-EDFE14B41F38}"/>
                </a:ext>
              </a:extLst>
            </p:cNvPr>
            <p:cNvSpPr/>
            <p:nvPr userDrawn="1"/>
          </p:nvSpPr>
          <p:spPr bwMode="auto">
            <a:xfrm rot="5400000">
              <a:off x="8222647" y="4242151"/>
              <a:ext cx="544835" cy="1297869"/>
            </a:xfrm>
            <a:prstGeom prst="rect">
              <a:avLst/>
            </a:prstGeom>
            <a:grp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
        <p:nvSpPr>
          <p:cNvPr id="8" name="Textfeld 7">
            <a:extLst>
              <a:ext uri="{FF2B5EF4-FFF2-40B4-BE49-F238E27FC236}">
                <a16:creationId xmlns:a16="http://schemas.microsoft.com/office/drawing/2014/main" id="{6DDDAD92-0724-C1F5-B5D2-F0C700B4DD4D}"/>
              </a:ext>
            </a:extLst>
          </p:cNvPr>
          <p:cNvSpPr txBox="1"/>
          <p:nvPr/>
        </p:nvSpPr>
        <p:spPr>
          <a:xfrm>
            <a:off x="1622004" y="1850342"/>
            <a:ext cx="5953645" cy="2308324"/>
          </a:xfrm>
          <a:prstGeom prst="rect">
            <a:avLst/>
          </a:prstGeom>
          <a:noFill/>
        </p:spPr>
        <p:txBody>
          <a:bodyPr wrap="square">
            <a:spAutoFit/>
          </a:bodyPr>
          <a:lstStyle/>
          <a:p>
            <a:pPr algn="l" rtl="0" fontAlgn="base"/>
            <a:r>
              <a:rPr lang="de-DE" sz="1800" b="0" i="0" dirty="0">
                <a:effectLst/>
                <a:latin typeface="Calibri" panose="020F0502020204030204" pitchFamily="34" charset="0"/>
              </a:rPr>
              <a:t>Immer mehr Menschen suchen mit Symptomen, für die man eigentlich zum Hausarzt gehen könnte, die Notaufnahme auf. Viele von denen sind aber aufgrund verschiedener Faktoren (Einsamkeit, Alter, ...) einfach überfordert mit ihrer Situation und denken gar nicht an andere Optionen wie </a:t>
            </a:r>
            <a:r>
              <a:rPr lang="de-DE" sz="1800" b="0" i="0" dirty="0" err="1">
                <a:effectLst/>
                <a:latin typeface="Calibri" panose="020F0502020204030204" pitchFamily="34" charset="0"/>
              </a:rPr>
              <a:t>z.B</a:t>
            </a:r>
            <a:r>
              <a:rPr lang="de-DE" sz="1800" b="0" i="0" dirty="0">
                <a:effectLst/>
                <a:latin typeface="Calibri" panose="020F0502020204030204" pitchFamily="34" charset="0"/>
              </a:rPr>
              <a:t> den Hausarzt oder die 116117. Leider führt das dazu, dass die Notaufnahmen sehr oft sehr überfüllt sind und man stundenlang auf Behandlung warten muss. </a:t>
            </a:r>
            <a:endParaRPr lang="de-DE" b="0" i="0" dirty="0">
              <a:effectLst/>
            </a:endParaRPr>
          </a:p>
        </p:txBody>
      </p:sp>
      <p:pic>
        <p:nvPicPr>
          <p:cNvPr id="11" name="Grafik 10" descr="Öffnendes Anführungszeichen mit einfarbiger Füllung">
            <a:extLst>
              <a:ext uri="{FF2B5EF4-FFF2-40B4-BE49-F238E27FC236}">
                <a16:creationId xmlns:a16="http://schemas.microsoft.com/office/drawing/2014/main" id="{43F7069B-CA67-181C-0D00-900751313C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568" y="1131590"/>
            <a:ext cx="914400" cy="914400"/>
          </a:xfrm>
          <a:prstGeom prst="rect">
            <a:avLst/>
          </a:prstGeom>
        </p:spPr>
      </p:pic>
    </p:spTree>
    <p:extLst>
      <p:ext uri="{BB962C8B-B14F-4D97-AF65-F5344CB8AC3E}">
        <p14:creationId xmlns:p14="http://schemas.microsoft.com/office/powerpoint/2010/main" val="75193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090C51D-767A-310B-7178-56B0E52DFDF8}"/>
              </a:ext>
            </a:extLst>
          </p:cNvPr>
          <p:cNvSpPr>
            <a:spLocks noGrp="1"/>
          </p:cNvSpPr>
          <p:nvPr>
            <p:ph type="body" sz="quarter" idx="13"/>
          </p:nvPr>
        </p:nvSpPr>
        <p:spPr/>
        <p:txBody>
          <a:bodyPr/>
          <a:lstStyle/>
          <a:p>
            <a:r>
              <a:rPr lang="en-US" dirty="0" err="1"/>
              <a:t>Architektur</a:t>
            </a:r>
            <a:endParaRPr lang="en-US" dirty="0"/>
          </a:p>
        </p:txBody>
      </p:sp>
      <p:sp>
        <p:nvSpPr>
          <p:cNvPr id="3" name="Titel 2">
            <a:extLst>
              <a:ext uri="{FF2B5EF4-FFF2-40B4-BE49-F238E27FC236}">
                <a16:creationId xmlns:a16="http://schemas.microsoft.com/office/drawing/2014/main" id="{38C95AE7-2388-3DFF-2BB0-CA1D728407D3}"/>
              </a:ext>
            </a:extLst>
          </p:cNvPr>
          <p:cNvSpPr>
            <a:spLocks noGrp="1"/>
          </p:cNvSpPr>
          <p:nvPr>
            <p:ph type="title"/>
          </p:nvPr>
        </p:nvSpPr>
        <p:spPr/>
        <p:txBody>
          <a:bodyPr/>
          <a:lstStyle/>
          <a:p>
            <a:r>
              <a:rPr lang="de-DE" dirty="0"/>
              <a:t>Vernetzung von GPT-4 und KIS via </a:t>
            </a:r>
            <a:r>
              <a:rPr lang="de-DE" dirty="0" err="1"/>
              <a:t>React</a:t>
            </a:r>
            <a:r>
              <a:rPr lang="de-DE" dirty="0"/>
              <a:t> Native und Node.js</a:t>
            </a:r>
            <a:endParaRPr lang="en-US" dirty="0"/>
          </a:p>
        </p:txBody>
      </p:sp>
      <p:sp>
        <p:nvSpPr>
          <p:cNvPr id="4" name="Foliennummernplatzhalter 3">
            <a:extLst>
              <a:ext uri="{FF2B5EF4-FFF2-40B4-BE49-F238E27FC236}">
                <a16:creationId xmlns:a16="http://schemas.microsoft.com/office/drawing/2014/main" id="{79E88C0C-36BC-42A2-79FB-3154DE520B72}"/>
              </a:ext>
            </a:extLst>
          </p:cNvPr>
          <p:cNvSpPr>
            <a:spLocks noGrp="1"/>
          </p:cNvSpPr>
          <p:nvPr>
            <p:ph type="sldNum" sz="quarter" idx="4"/>
          </p:nvPr>
        </p:nvSpPr>
        <p:spPr/>
        <p:txBody>
          <a:bodyPr/>
          <a:lstStyle/>
          <a:p>
            <a:fld id="{9A4D8D99-31A6-CE44-A4D9-5366428C25E9}" type="slidenum">
              <a:rPr lang="en-US" smtClean="0"/>
              <a:pPr/>
              <a:t>5</a:t>
            </a:fld>
            <a:endParaRPr lang="en-US" dirty="0"/>
          </a:p>
        </p:txBody>
      </p:sp>
      <p:sp>
        <p:nvSpPr>
          <p:cNvPr id="5" name="Fußzeilenplatzhalter 4">
            <a:extLst>
              <a:ext uri="{FF2B5EF4-FFF2-40B4-BE49-F238E27FC236}">
                <a16:creationId xmlns:a16="http://schemas.microsoft.com/office/drawing/2014/main" id="{97494CE1-0CB6-0A9D-B787-CBF59E059AAB}"/>
              </a:ext>
            </a:extLst>
          </p:cNvPr>
          <p:cNvSpPr>
            <a:spLocks noGrp="1"/>
          </p:cNvSpPr>
          <p:nvPr>
            <p:ph type="ftr" sz="quarter" idx="3"/>
          </p:nvPr>
        </p:nvSpPr>
        <p:spPr/>
        <p:txBody>
          <a:bodyPr/>
          <a:lstStyle/>
          <a:p>
            <a:r>
              <a:rPr lang="de-DE"/>
              <a:t>│</a:t>
            </a:r>
            <a:endParaRPr lang="de-DE" dirty="0"/>
          </a:p>
        </p:txBody>
      </p:sp>
      <p:grpSp>
        <p:nvGrpSpPr>
          <p:cNvPr id="6" name="Gruppieren 5">
            <a:extLst>
              <a:ext uri="{FF2B5EF4-FFF2-40B4-BE49-F238E27FC236}">
                <a16:creationId xmlns:a16="http://schemas.microsoft.com/office/drawing/2014/main" id="{6C6ED1BE-718F-E9C7-B0BB-5147E1E60E4D}"/>
              </a:ext>
            </a:extLst>
          </p:cNvPr>
          <p:cNvGrpSpPr/>
          <p:nvPr/>
        </p:nvGrpSpPr>
        <p:grpSpPr>
          <a:xfrm>
            <a:off x="-18644" y="4618668"/>
            <a:ext cx="9178917" cy="768293"/>
            <a:chOff x="-18644" y="4618668"/>
            <a:chExt cx="9178917" cy="768293"/>
          </a:xfrm>
          <a:solidFill>
            <a:schemeClr val="tx2"/>
          </a:solidFill>
        </p:grpSpPr>
        <p:sp>
          <p:nvSpPr>
            <p:cNvPr id="7" name="Freihandform 12">
              <a:extLst>
                <a:ext uri="{FF2B5EF4-FFF2-40B4-BE49-F238E27FC236}">
                  <a16:creationId xmlns:a16="http://schemas.microsoft.com/office/drawing/2014/main" id="{BDC692E8-F549-FE76-EED2-FB1D577E94D4}"/>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grp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dirty="0">
                <a:ln>
                  <a:noFill/>
                </a:ln>
                <a:solidFill>
                  <a:srgbClr val="4E2D84"/>
                </a:solidFill>
                <a:effectLst/>
                <a:uLnTx/>
                <a:uFillTx/>
                <a:latin typeface="Arial" charset="0"/>
                <a:ea typeface="+mn-ea"/>
                <a:cs typeface="+mn-cs"/>
              </a:endParaRPr>
            </a:p>
          </p:txBody>
        </p:sp>
        <p:sp>
          <p:nvSpPr>
            <p:cNvPr id="8" name="Rechteck 7">
              <a:extLst>
                <a:ext uri="{FF2B5EF4-FFF2-40B4-BE49-F238E27FC236}">
                  <a16:creationId xmlns:a16="http://schemas.microsoft.com/office/drawing/2014/main" id="{02D451C5-556D-4093-27E9-80E52FFE7CD0}"/>
                </a:ext>
              </a:extLst>
            </p:cNvPr>
            <p:cNvSpPr/>
            <p:nvPr userDrawn="1"/>
          </p:nvSpPr>
          <p:spPr bwMode="auto">
            <a:xfrm rot="5400000">
              <a:off x="8222647" y="4242151"/>
              <a:ext cx="544835" cy="1297869"/>
            </a:xfrm>
            <a:prstGeom prst="rect">
              <a:avLst/>
            </a:prstGeom>
            <a:grp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
        <p:nvSpPr>
          <p:cNvPr id="9" name="Rechteck: abgerundete Ecken 8">
            <a:extLst>
              <a:ext uri="{FF2B5EF4-FFF2-40B4-BE49-F238E27FC236}">
                <a16:creationId xmlns:a16="http://schemas.microsoft.com/office/drawing/2014/main" id="{FAD284EA-C459-937E-F25C-43D3005ED785}"/>
              </a:ext>
            </a:extLst>
          </p:cNvPr>
          <p:cNvSpPr/>
          <p:nvPr/>
        </p:nvSpPr>
        <p:spPr>
          <a:xfrm>
            <a:off x="250822" y="1077687"/>
            <a:ext cx="2160938" cy="3168352"/>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abgerundete Ecken 9">
            <a:extLst>
              <a:ext uri="{FF2B5EF4-FFF2-40B4-BE49-F238E27FC236}">
                <a16:creationId xmlns:a16="http://schemas.microsoft.com/office/drawing/2014/main" id="{DA3FDFB2-6E32-A498-3183-2F6E5A8CE8CD}"/>
              </a:ext>
            </a:extLst>
          </p:cNvPr>
          <p:cNvSpPr/>
          <p:nvPr/>
        </p:nvSpPr>
        <p:spPr>
          <a:xfrm>
            <a:off x="3034951" y="996678"/>
            <a:ext cx="3382718" cy="1303878"/>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abgerundete Ecken 10">
            <a:extLst>
              <a:ext uri="{FF2B5EF4-FFF2-40B4-BE49-F238E27FC236}">
                <a16:creationId xmlns:a16="http://schemas.microsoft.com/office/drawing/2014/main" id="{21B56780-33D6-304B-FC89-03FA58A88310}"/>
              </a:ext>
            </a:extLst>
          </p:cNvPr>
          <p:cNvSpPr/>
          <p:nvPr/>
        </p:nvSpPr>
        <p:spPr>
          <a:xfrm>
            <a:off x="3024657" y="2885924"/>
            <a:ext cx="3382718" cy="1303878"/>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abgerundete Ecken 11">
            <a:extLst>
              <a:ext uri="{FF2B5EF4-FFF2-40B4-BE49-F238E27FC236}">
                <a16:creationId xmlns:a16="http://schemas.microsoft.com/office/drawing/2014/main" id="{7594995B-E6E2-F03A-ADA0-958F02DE7428}"/>
              </a:ext>
            </a:extLst>
          </p:cNvPr>
          <p:cNvSpPr/>
          <p:nvPr/>
        </p:nvSpPr>
        <p:spPr>
          <a:xfrm>
            <a:off x="7020272" y="1129479"/>
            <a:ext cx="1870550" cy="3168352"/>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a:extLst>
              <a:ext uri="{FF2B5EF4-FFF2-40B4-BE49-F238E27FC236}">
                <a16:creationId xmlns:a16="http://schemas.microsoft.com/office/drawing/2014/main" id="{33340234-0D3F-2E28-DDAA-B24EAEA89456}"/>
              </a:ext>
            </a:extLst>
          </p:cNvPr>
          <p:cNvSpPr txBox="1"/>
          <p:nvPr/>
        </p:nvSpPr>
        <p:spPr>
          <a:xfrm>
            <a:off x="395536" y="1442980"/>
            <a:ext cx="1944216" cy="923330"/>
          </a:xfrm>
          <a:prstGeom prst="rect">
            <a:avLst/>
          </a:prstGeom>
          <a:noFill/>
        </p:spPr>
        <p:txBody>
          <a:bodyPr wrap="square" rtlCol="0">
            <a:spAutoFit/>
          </a:bodyPr>
          <a:lstStyle/>
          <a:p>
            <a:r>
              <a:rPr lang="en-US" dirty="0"/>
              <a:t>Eigen-</a:t>
            </a:r>
            <a:r>
              <a:rPr lang="en-US" dirty="0" err="1"/>
              <a:t>entwickeltes</a:t>
            </a:r>
            <a:endParaRPr lang="en-US" dirty="0"/>
          </a:p>
          <a:p>
            <a:r>
              <a:rPr lang="en-US" dirty="0"/>
              <a:t>GPT-4 Modell</a:t>
            </a:r>
          </a:p>
        </p:txBody>
      </p:sp>
      <p:sp>
        <p:nvSpPr>
          <p:cNvPr id="14" name="Textfeld 13">
            <a:extLst>
              <a:ext uri="{FF2B5EF4-FFF2-40B4-BE49-F238E27FC236}">
                <a16:creationId xmlns:a16="http://schemas.microsoft.com/office/drawing/2014/main" id="{1FAE2295-28A2-6328-B3D6-DDA054EFC997}"/>
              </a:ext>
            </a:extLst>
          </p:cNvPr>
          <p:cNvSpPr txBox="1"/>
          <p:nvPr/>
        </p:nvSpPr>
        <p:spPr>
          <a:xfrm>
            <a:off x="3178475" y="1426409"/>
            <a:ext cx="2989161" cy="369332"/>
          </a:xfrm>
          <a:prstGeom prst="rect">
            <a:avLst/>
          </a:prstGeom>
          <a:noFill/>
        </p:spPr>
        <p:txBody>
          <a:bodyPr wrap="square" rtlCol="0">
            <a:spAutoFit/>
          </a:bodyPr>
          <a:lstStyle/>
          <a:p>
            <a:r>
              <a:rPr lang="en-US" dirty="0"/>
              <a:t>React Native Front-End</a:t>
            </a:r>
          </a:p>
        </p:txBody>
      </p:sp>
      <p:sp>
        <p:nvSpPr>
          <p:cNvPr id="15" name="Textfeld 14">
            <a:extLst>
              <a:ext uri="{FF2B5EF4-FFF2-40B4-BE49-F238E27FC236}">
                <a16:creationId xmlns:a16="http://schemas.microsoft.com/office/drawing/2014/main" id="{8FB66306-9A01-8AF5-FAC1-C483F8874AAF}"/>
              </a:ext>
            </a:extLst>
          </p:cNvPr>
          <p:cNvSpPr txBox="1"/>
          <p:nvPr/>
        </p:nvSpPr>
        <p:spPr>
          <a:xfrm>
            <a:off x="3176937" y="3214697"/>
            <a:ext cx="2654374" cy="646331"/>
          </a:xfrm>
          <a:prstGeom prst="rect">
            <a:avLst/>
          </a:prstGeom>
          <a:noFill/>
        </p:spPr>
        <p:txBody>
          <a:bodyPr wrap="square" rtlCol="0">
            <a:spAutoFit/>
          </a:bodyPr>
          <a:lstStyle/>
          <a:p>
            <a:r>
              <a:rPr lang="en-US" dirty="0"/>
              <a:t>Node.js Back-end</a:t>
            </a:r>
          </a:p>
          <a:p>
            <a:endParaRPr lang="en-US" dirty="0"/>
          </a:p>
        </p:txBody>
      </p:sp>
      <p:sp>
        <p:nvSpPr>
          <p:cNvPr id="16" name="Textfeld 15">
            <a:extLst>
              <a:ext uri="{FF2B5EF4-FFF2-40B4-BE49-F238E27FC236}">
                <a16:creationId xmlns:a16="http://schemas.microsoft.com/office/drawing/2014/main" id="{A90F8731-73AB-EA6F-44FE-1478F99A8E49}"/>
              </a:ext>
            </a:extLst>
          </p:cNvPr>
          <p:cNvSpPr txBox="1"/>
          <p:nvPr/>
        </p:nvSpPr>
        <p:spPr>
          <a:xfrm>
            <a:off x="7164288" y="1391760"/>
            <a:ext cx="2376264" cy="923330"/>
          </a:xfrm>
          <a:prstGeom prst="rect">
            <a:avLst/>
          </a:prstGeom>
          <a:noFill/>
        </p:spPr>
        <p:txBody>
          <a:bodyPr wrap="square" rtlCol="0">
            <a:spAutoFit/>
          </a:bodyPr>
          <a:lstStyle/>
          <a:p>
            <a:r>
              <a:rPr lang="en-US" dirty="0" err="1"/>
              <a:t>Krankenhaus</a:t>
            </a:r>
            <a:r>
              <a:rPr lang="en-US" dirty="0"/>
              <a:t>-</a:t>
            </a:r>
          </a:p>
          <a:p>
            <a:r>
              <a:rPr lang="en-US" dirty="0" err="1"/>
              <a:t>Informations</a:t>
            </a:r>
            <a:r>
              <a:rPr lang="en-US" dirty="0"/>
              <a:t>-</a:t>
            </a:r>
          </a:p>
          <a:p>
            <a:r>
              <a:rPr lang="en-US" dirty="0"/>
              <a:t>System</a:t>
            </a:r>
          </a:p>
        </p:txBody>
      </p:sp>
      <p:pic>
        <p:nvPicPr>
          <p:cNvPr id="18" name="Grafik 17" descr="Übertragen mit einfarbiger Füllung">
            <a:extLst>
              <a:ext uri="{FF2B5EF4-FFF2-40B4-BE49-F238E27FC236}">
                <a16:creationId xmlns:a16="http://schemas.microsoft.com/office/drawing/2014/main" id="{1464EF88-AA88-3417-8F6B-51D66C44F1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8593" y="3258372"/>
            <a:ext cx="538536" cy="538536"/>
          </a:xfrm>
          <a:prstGeom prst="rect">
            <a:avLst/>
          </a:prstGeom>
        </p:spPr>
      </p:pic>
      <p:pic>
        <p:nvPicPr>
          <p:cNvPr id="21" name="Grafik 20" descr="Übertragen mit einfarbiger Füllung">
            <a:extLst>
              <a:ext uri="{FF2B5EF4-FFF2-40B4-BE49-F238E27FC236}">
                <a16:creationId xmlns:a16="http://schemas.microsoft.com/office/drawing/2014/main" id="{BC80DAA9-BF94-9ABC-CB3B-0F7115CA7C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4208" y="3268594"/>
            <a:ext cx="538536" cy="538536"/>
          </a:xfrm>
          <a:prstGeom prst="rect">
            <a:avLst/>
          </a:prstGeom>
        </p:spPr>
      </p:pic>
      <p:pic>
        <p:nvPicPr>
          <p:cNvPr id="22" name="Grafik 21" descr="Übertragen mit einfarbiger Füllung">
            <a:extLst>
              <a:ext uri="{FF2B5EF4-FFF2-40B4-BE49-F238E27FC236}">
                <a16:creationId xmlns:a16="http://schemas.microsoft.com/office/drawing/2014/main" id="{D668541B-67C8-7210-F75F-1C7666A27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4301546" y="2340018"/>
            <a:ext cx="538536" cy="538536"/>
          </a:xfrm>
          <a:prstGeom prst="rect">
            <a:avLst/>
          </a:prstGeom>
        </p:spPr>
      </p:pic>
    </p:spTree>
    <p:extLst>
      <p:ext uri="{BB962C8B-B14F-4D97-AF65-F5344CB8AC3E}">
        <p14:creationId xmlns:p14="http://schemas.microsoft.com/office/powerpoint/2010/main" val="292929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26E907A-2E11-AF47-91FC-107C937A5786}"/>
              </a:ext>
            </a:extLst>
          </p:cNvPr>
          <p:cNvSpPr>
            <a:spLocks noGrp="1"/>
          </p:cNvSpPr>
          <p:nvPr>
            <p:ph type="body" sz="quarter" idx="13"/>
          </p:nvPr>
        </p:nvSpPr>
        <p:spPr/>
        <p:txBody>
          <a:bodyPr/>
          <a:lstStyle/>
          <a:p>
            <a:r>
              <a:rPr lang="en-US" dirty="0" err="1"/>
              <a:t>Beispiel</a:t>
            </a:r>
            <a:r>
              <a:rPr lang="en-US" dirty="0"/>
              <a:t> 1: </a:t>
            </a:r>
            <a:r>
              <a:rPr lang="en-US" dirty="0" err="1"/>
              <a:t>Unterhaltung</a:t>
            </a:r>
            <a:r>
              <a:rPr lang="en-US" dirty="0"/>
              <a:t> </a:t>
            </a:r>
            <a:r>
              <a:rPr lang="en-US" dirty="0" err="1"/>
              <a:t>mit</a:t>
            </a:r>
            <a:r>
              <a:rPr lang="en-US" dirty="0"/>
              <a:t> </a:t>
            </a:r>
            <a:r>
              <a:rPr lang="en-US" dirty="0" err="1"/>
              <a:t>Assistent</a:t>
            </a:r>
            <a:endParaRPr lang="en-US" dirty="0"/>
          </a:p>
        </p:txBody>
      </p:sp>
      <p:sp>
        <p:nvSpPr>
          <p:cNvPr id="3" name="Titel 2">
            <a:extLst>
              <a:ext uri="{FF2B5EF4-FFF2-40B4-BE49-F238E27FC236}">
                <a16:creationId xmlns:a16="http://schemas.microsoft.com/office/drawing/2014/main" id="{4F1473F6-FCE8-A112-12B2-69102AC1E2CE}"/>
              </a:ext>
            </a:extLst>
          </p:cNvPr>
          <p:cNvSpPr>
            <a:spLocks noGrp="1"/>
          </p:cNvSpPr>
          <p:nvPr>
            <p:ph type="title"/>
          </p:nvPr>
        </p:nvSpPr>
        <p:spPr/>
        <p:txBody>
          <a:bodyPr/>
          <a:lstStyle/>
          <a:p>
            <a:r>
              <a:rPr lang="en-US" dirty="0" err="1"/>
              <a:t>Besonders</a:t>
            </a:r>
            <a:r>
              <a:rPr lang="en-US" dirty="0"/>
              <a:t> </a:t>
            </a:r>
            <a:r>
              <a:rPr lang="en-US" dirty="0" err="1"/>
              <a:t>Dringliche</a:t>
            </a:r>
            <a:r>
              <a:rPr lang="en-US" dirty="0"/>
              <a:t> </a:t>
            </a:r>
            <a:r>
              <a:rPr lang="en-US" dirty="0" err="1"/>
              <a:t>Fälle</a:t>
            </a:r>
            <a:r>
              <a:rPr lang="en-US" dirty="0"/>
              <a:t> </a:t>
            </a:r>
            <a:r>
              <a:rPr lang="en-US" dirty="0" err="1"/>
              <a:t>werden</a:t>
            </a:r>
            <a:r>
              <a:rPr lang="en-US" dirty="0"/>
              <a:t> schnell </a:t>
            </a:r>
            <a:r>
              <a:rPr lang="en-US" dirty="0" err="1"/>
              <a:t>erkannt</a:t>
            </a:r>
            <a:r>
              <a:rPr lang="en-US" dirty="0"/>
              <a:t>.</a:t>
            </a:r>
          </a:p>
        </p:txBody>
      </p:sp>
      <p:sp>
        <p:nvSpPr>
          <p:cNvPr id="4" name="Foliennummernplatzhalter 3">
            <a:extLst>
              <a:ext uri="{FF2B5EF4-FFF2-40B4-BE49-F238E27FC236}">
                <a16:creationId xmlns:a16="http://schemas.microsoft.com/office/drawing/2014/main" id="{1B832ADE-9E62-EC77-4F77-2ADE76F51795}"/>
              </a:ext>
            </a:extLst>
          </p:cNvPr>
          <p:cNvSpPr>
            <a:spLocks noGrp="1"/>
          </p:cNvSpPr>
          <p:nvPr>
            <p:ph type="sldNum" sz="quarter" idx="4"/>
          </p:nvPr>
        </p:nvSpPr>
        <p:spPr/>
        <p:txBody>
          <a:bodyPr/>
          <a:lstStyle/>
          <a:p>
            <a:fld id="{9A4D8D99-31A6-CE44-A4D9-5366428C25E9}" type="slidenum">
              <a:rPr lang="en-US" smtClean="0"/>
              <a:pPr/>
              <a:t>6</a:t>
            </a:fld>
            <a:endParaRPr lang="en-US" dirty="0"/>
          </a:p>
        </p:txBody>
      </p:sp>
      <p:sp>
        <p:nvSpPr>
          <p:cNvPr id="5" name="Fußzeilenplatzhalter 4">
            <a:extLst>
              <a:ext uri="{FF2B5EF4-FFF2-40B4-BE49-F238E27FC236}">
                <a16:creationId xmlns:a16="http://schemas.microsoft.com/office/drawing/2014/main" id="{2D895462-45EA-DBB2-E8DF-1B3A1CA33D47}"/>
              </a:ext>
            </a:extLst>
          </p:cNvPr>
          <p:cNvSpPr>
            <a:spLocks noGrp="1"/>
          </p:cNvSpPr>
          <p:nvPr>
            <p:ph type="ftr" sz="quarter" idx="3"/>
          </p:nvPr>
        </p:nvSpPr>
        <p:spPr/>
        <p:txBody>
          <a:bodyPr/>
          <a:lstStyle/>
          <a:p>
            <a:r>
              <a:rPr lang="de-DE"/>
              <a:t>│</a:t>
            </a:r>
            <a:endParaRPr lang="de-DE" dirty="0"/>
          </a:p>
        </p:txBody>
      </p:sp>
      <p:sp>
        <p:nvSpPr>
          <p:cNvPr id="7" name="Textfeld 6">
            <a:extLst>
              <a:ext uri="{FF2B5EF4-FFF2-40B4-BE49-F238E27FC236}">
                <a16:creationId xmlns:a16="http://schemas.microsoft.com/office/drawing/2014/main" id="{42A74196-4410-5E46-AF8F-4790E4D40242}"/>
              </a:ext>
            </a:extLst>
          </p:cNvPr>
          <p:cNvSpPr txBox="1"/>
          <p:nvPr/>
        </p:nvSpPr>
        <p:spPr>
          <a:xfrm>
            <a:off x="269415" y="915566"/>
            <a:ext cx="3958782" cy="1938992"/>
          </a:xfrm>
          <a:prstGeom prst="rect">
            <a:avLst/>
          </a:prstGeom>
          <a:noFill/>
        </p:spPr>
        <p:txBody>
          <a:bodyPr wrap="square">
            <a:spAutoFit/>
          </a:bodyPr>
          <a:lstStyle/>
          <a:p>
            <a:pPr algn="l" rtl="0" fontAlgn="base"/>
            <a:r>
              <a:rPr lang="de-DE" sz="1200" b="1"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User</a:t>
            </a:r>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Ich brauche Hilfe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1"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ER Helper 2.0</a:t>
            </a:r>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Hallo! Ich bin hier, um zu helfen. Um dir bestmöglich assistieren zu können, bitte ich dich, mir ein paar einfache Fragen zu beantworten.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Zuerst: Hast du starke Schmerzen, Atembeschwerden oder Blutungen, die nicht aufhören?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1"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User</a:t>
            </a:r>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Mein Freund wurde von einem Blitz getroffen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feld 8">
            <a:extLst>
              <a:ext uri="{FF2B5EF4-FFF2-40B4-BE49-F238E27FC236}">
                <a16:creationId xmlns:a16="http://schemas.microsoft.com/office/drawing/2014/main" id="{74E6BAF6-64B7-7C1F-09CD-DF6601DDCC22}"/>
              </a:ext>
            </a:extLst>
          </p:cNvPr>
          <p:cNvSpPr txBox="1"/>
          <p:nvPr/>
        </p:nvSpPr>
        <p:spPr>
          <a:xfrm>
            <a:off x="4570822" y="915566"/>
            <a:ext cx="3958782" cy="3416320"/>
          </a:xfrm>
          <a:prstGeom prst="rect">
            <a:avLst/>
          </a:prstGeom>
          <a:noFill/>
        </p:spPr>
        <p:txBody>
          <a:bodyPr wrap="square">
            <a:spAutoFit/>
          </a:bodyPr>
          <a:lstStyle/>
          <a:p>
            <a:pPr algn="l" rtl="0" fontAlgn="base"/>
            <a:r>
              <a:rPr lang="de-DE" sz="1200" b="1" i="0" dirty="0">
                <a:solidFill>
                  <a:srgbClr val="353740"/>
                </a:solidFill>
                <a:effectLst/>
                <a:latin typeface="Calibri" panose="020F0502020204030204" pitchFamily="34" charset="0"/>
              </a:rPr>
              <a:t>ER Helper 2.0</a:t>
            </a:r>
            <a:r>
              <a:rPr lang="de-DE" sz="1200" b="0" i="0" dirty="0">
                <a:solidFill>
                  <a:srgbClr val="353740"/>
                </a:solidFill>
                <a:effectLst/>
                <a:latin typeface="Calibri" panose="020F0502020204030204" pitchFamily="34" charset="0"/>
              </a:rPr>
              <a:t> </a:t>
            </a:r>
            <a:endParaRPr lang="de-DE" sz="1200" b="0" i="0" dirty="0">
              <a:effectLst/>
            </a:endParaRPr>
          </a:p>
          <a:p>
            <a:pPr algn="l" rtl="0" fontAlgn="base"/>
            <a:r>
              <a:rPr lang="de-DE" sz="1200" b="0" i="0" dirty="0">
                <a:solidFill>
                  <a:srgbClr val="353740"/>
                </a:solidFill>
                <a:effectLst/>
                <a:latin typeface="Calibri" panose="020F0502020204030204" pitchFamily="34" charset="0"/>
              </a:rPr>
              <a:t>11011 rot </a:t>
            </a:r>
            <a:endParaRPr lang="de-DE" sz="1200" b="0" i="0" dirty="0">
              <a:effectLst/>
            </a:endParaRPr>
          </a:p>
          <a:p>
            <a:pPr algn="l" rtl="0" fontAlgn="base"/>
            <a:r>
              <a:rPr lang="de-DE" sz="1200" b="1" i="0" dirty="0">
                <a:solidFill>
                  <a:srgbClr val="353740"/>
                </a:solidFill>
                <a:effectLst/>
                <a:latin typeface="Calibri" panose="020F0502020204030204" pitchFamily="34" charset="0"/>
              </a:rPr>
              <a:t>ER Helper 2.0</a:t>
            </a:r>
            <a:r>
              <a:rPr lang="de-DE" sz="1200" b="0" i="0" dirty="0">
                <a:solidFill>
                  <a:srgbClr val="353740"/>
                </a:solidFill>
                <a:effectLst/>
                <a:latin typeface="Calibri" panose="020F0502020204030204" pitchFamily="34" charset="0"/>
              </a:rPr>
              <a:t> </a:t>
            </a:r>
            <a:endParaRPr lang="de-DE" sz="1200" b="0" i="0" dirty="0">
              <a:effectLst/>
            </a:endParaRPr>
          </a:p>
          <a:p>
            <a:pPr algn="l" rtl="0" fontAlgn="base"/>
            <a:r>
              <a:rPr lang="de-DE" sz="1200" b="0" i="0" dirty="0">
                <a:solidFill>
                  <a:srgbClr val="353740"/>
                </a:solidFill>
                <a:effectLst/>
                <a:latin typeface="Calibri" panose="020F0502020204030204" pitchFamily="34" charset="0"/>
              </a:rPr>
              <a:t>Es tut mir sehr leid, das zu hören. Es ist wichtig, sofort zu handeln. Bitte rufe umgehend den Notruf unter 112 an oder bringe deinen Freund schnellstmöglich in die nächste Notaufnahme. Sorge dafür, dass er nicht allein ist und versuche, ruhig zu bleiben. </a:t>
            </a:r>
            <a:endParaRPr lang="de-DE" sz="1200" b="0" i="0" dirty="0">
              <a:effectLst/>
            </a:endParaRPr>
          </a:p>
          <a:p>
            <a:pPr algn="l" rtl="0" fontAlgn="base"/>
            <a:r>
              <a:rPr lang="de-DE" sz="1200" b="0" i="0" dirty="0">
                <a:solidFill>
                  <a:srgbClr val="353740"/>
                </a:solidFill>
                <a:effectLst/>
                <a:latin typeface="Calibri" panose="020F0502020204030204" pitchFamily="34" charset="0"/>
              </a:rPr>
              <a:t>Kann ich sonst noch irgendwie unterstützen? Würdest du mir bitte für die Übermittlung an den Notdienst folgende Informationen geben: </a:t>
            </a:r>
            <a:endParaRPr lang="de-DE" sz="1200" b="0" i="0" dirty="0">
              <a:effectLst/>
            </a:endParaRPr>
          </a:p>
          <a:p>
            <a:pPr algn="l" rtl="0" fontAlgn="base"/>
            <a:r>
              <a:rPr lang="de-DE" sz="1200" b="0" i="0" dirty="0">
                <a:solidFill>
                  <a:srgbClr val="353740"/>
                </a:solidFill>
                <a:effectLst/>
                <a:latin typeface="Calibri" panose="020F0502020204030204" pitchFamily="34" charset="0"/>
              </a:rPr>
              <a:t>Vollständiger Name deines Freundes </a:t>
            </a:r>
            <a:endParaRPr lang="de-DE" sz="1200" b="0" i="0" dirty="0">
              <a:effectLst/>
            </a:endParaRPr>
          </a:p>
          <a:p>
            <a:pPr algn="l" rtl="0" fontAlgn="base"/>
            <a:r>
              <a:rPr lang="de-DE" sz="1200" b="0" i="0" dirty="0">
                <a:solidFill>
                  <a:srgbClr val="353740"/>
                </a:solidFill>
                <a:effectLst/>
                <a:latin typeface="Calibri" panose="020F0502020204030204" pitchFamily="34" charset="0"/>
              </a:rPr>
              <a:t>Geburtsdatum deines Freundes </a:t>
            </a:r>
            <a:endParaRPr lang="de-DE" sz="1200" b="0" i="0" dirty="0">
              <a:effectLst/>
            </a:endParaRPr>
          </a:p>
          <a:p>
            <a:pPr algn="l" rtl="0" fontAlgn="base"/>
            <a:r>
              <a:rPr lang="de-DE" sz="1200" b="0" i="0" dirty="0">
                <a:solidFill>
                  <a:srgbClr val="353740"/>
                </a:solidFill>
                <a:effectLst/>
                <a:latin typeface="Calibri" panose="020F0502020204030204" pitchFamily="34" charset="0"/>
              </a:rPr>
              <a:t>Geschlecht deines Freundes </a:t>
            </a:r>
            <a:endParaRPr lang="de-DE" sz="1200" b="0" i="0" dirty="0">
              <a:effectLst/>
            </a:endParaRPr>
          </a:p>
          <a:p>
            <a:pPr algn="l" rtl="0" fontAlgn="base"/>
            <a:r>
              <a:rPr lang="de-DE" sz="1200" b="0" i="0" dirty="0">
                <a:solidFill>
                  <a:srgbClr val="353740"/>
                </a:solidFill>
                <a:effectLst/>
                <a:latin typeface="Calibri" panose="020F0502020204030204" pitchFamily="34" charset="0"/>
              </a:rPr>
              <a:t>Telefonnummer, mit welcher der Notdienst kontaktiert wurde oder wird </a:t>
            </a:r>
            <a:endParaRPr lang="de-DE" sz="1200" b="0" i="0" dirty="0">
              <a:effectLst/>
            </a:endParaRPr>
          </a:p>
          <a:p>
            <a:pPr algn="l" rtl="0" fontAlgn="base"/>
            <a:r>
              <a:rPr lang="de-DE" sz="1200" b="0" i="0" dirty="0">
                <a:solidFill>
                  <a:srgbClr val="353740"/>
                </a:solidFill>
                <a:effectLst/>
                <a:latin typeface="Calibri" panose="020F0502020204030204" pitchFamily="34" charset="0"/>
              </a:rPr>
              <a:t>Ich werde diese Informationen an den Notdienst weitergeben, sobald der Notdienst kontaktiert wurde. </a:t>
            </a:r>
            <a:endParaRPr lang="en-US" sz="1200" dirty="0"/>
          </a:p>
        </p:txBody>
      </p:sp>
      <p:grpSp>
        <p:nvGrpSpPr>
          <p:cNvPr id="13" name="Gruppieren 12">
            <a:extLst>
              <a:ext uri="{FF2B5EF4-FFF2-40B4-BE49-F238E27FC236}">
                <a16:creationId xmlns:a16="http://schemas.microsoft.com/office/drawing/2014/main" id="{2E0058CD-1FCC-CA50-C297-3713A510A8FD}"/>
              </a:ext>
            </a:extLst>
          </p:cNvPr>
          <p:cNvGrpSpPr/>
          <p:nvPr/>
        </p:nvGrpSpPr>
        <p:grpSpPr>
          <a:xfrm>
            <a:off x="-18644" y="4618668"/>
            <a:ext cx="9178917" cy="768293"/>
            <a:chOff x="-18644" y="4618668"/>
            <a:chExt cx="9178917" cy="768293"/>
          </a:xfrm>
          <a:solidFill>
            <a:schemeClr val="tx2"/>
          </a:solidFill>
        </p:grpSpPr>
        <p:sp>
          <p:nvSpPr>
            <p:cNvPr id="14" name="Freihandform 12">
              <a:extLst>
                <a:ext uri="{FF2B5EF4-FFF2-40B4-BE49-F238E27FC236}">
                  <a16:creationId xmlns:a16="http://schemas.microsoft.com/office/drawing/2014/main" id="{0E0DC555-E04B-A8E1-555E-267385046CFF}"/>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grp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15" name="Rechteck 14">
              <a:extLst>
                <a:ext uri="{FF2B5EF4-FFF2-40B4-BE49-F238E27FC236}">
                  <a16:creationId xmlns:a16="http://schemas.microsoft.com/office/drawing/2014/main" id="{831B2491-43AB-B289-5FCF-EDFE14B41F38}"/>
                </a:ext>
              </a:extLst>
            </p:cNvPr>
            <p:cNvSpPr/>
            <p:nvPr userDrawn="1"/>
          </p:nvSpPr>
          <p:spPr bwMode="auto">
            <a:xfrm rot="5400000">
              <a:off x="8222647" y="4242151"/>
              <a:ext cx="544835" cy="1297869"/>
            </a:xfrm>
            <a:prstGeom prst="rect">
              <a:avLst/>
            </a:prstGeom>
            <a:grp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Tree>
    <p:extLst>
      <p:ext uri="{BB962C8B-B14F-4D97-AF65-F5344CB8AC3E}">
        <p14:creationId xmlns:p14="http://schemas.microsoft.com/office/powerpoint/2010/main" val="962792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26E907A-2E11-AF47-91FC-107C937A5786}"/>
              </a:ext>
            </a:extLst>
          </p:cNvPr>
          <p:cNvSpPr>
            <a:spLocks noGrp="1"/>
          </p:cNvSpPr>
          <p:nvPr>
            <p:ph type="body" sz="quarter" idx="13"/>
          </p:nvPr>
        </p:nvSpPr>
        <p:spPr/>
        <p:txBody>
          <a:bodyPr/>
          <a:lstStyle/>
          <a:p>
            <a:r>
              <a:rPr lang="en-US" dirty="0" err="1"/>
              <a:t>Beispiel</a:t>
            </a:r>
            <a:r>
              <a:rPr lang="en-US" dirty="0"/>
              <a:t> 2: </a:t>
            </a:r>
            <a:r>
              <a:rPr lang="en-US" dirty="0" err="1"/>
              <a:t>Unterhaltung</a:t>
            </a:r>
            <a:r>
              <a:rPr lang="en-US" dirty="0"/>
              <a:t> </a:t>
            </a:r>
            <a:r>
              <a:rPr lang="en-US" dirty="0" err="1"/>
              <a:t>mit</a:t>
            </a:r>
            <a:r>
              <a:rPr lang="en-US" dirty="0"/>
              <a:t> </a:t>
            </a:r>
            <a:r>
              <a:rPr lang="en-US" dirty="0" err="1"/>
              <a:t>Assistent</a:t>
            </a:r>
            <a:endParaRPr lang="en-US" dirty="0"/>
          </a:p>
        </p:txBody>
      </p:sp>
      <p:sp>
        <p:nvSpPr>
          <p:cNvPr id="3" name="Titel 2">
            <a:extLst>
              <a:ext uri="{FF2B5EF4-FFF2-40B4-BE49-F238E27FC236}">
                <a16:creationId xmlns:a16="http://schemas.microsoft.com/office/drawing/2014/main" id="{4F1473F6-FCE8-A112-12B2-69102AC1E2CE}"/>
              </a:ext>
            </a:extLst>
          </p:cNvPr>
          <p:cNvSpPr>
            <a:spLocks noGrp="1"/>
          </p:cNvSpPr>
          <p:nvPr>
            <p:ph type="title"/>
          </p:nvPr>
        </p:nvSpPr>
        <p:spPr/>
        <p:txBody>
          <a:bodyPr/>
          <a:lstStyle/>
          <a:p>
            <a:r>
              <a:rPr lang="en-US" dirty="0" err="1"/>
              <a:t>Unwichtige</a:t>
            </a:r>
            <a:r>
              <a:rPr lang="en-US" dirty="0"/>
              <a:t> </a:t>
            </a:r>
            <a:r>
              <a:rPr lang="en-US" dirty="0" err="1"/>
              <a:t>Anfragen</a:t>
            </a:r>
            <a:r>
              <a:rPr lang="en-US" dirty="0"/>
              <a:t> </a:t>
            </a:r>
            <a:r>
              <a:rPr lang="en-US" dirty="0" err="1"/>
              <a:t>werden</a:t>
            </a:r>
            <a:r>
              <a:rPr lang="en-US" dirty="0"/>
              <a:t> </a:t>
            </a:r>
            <a:r>
              <a:rPr lang="en-US" dirty="0" err="1"/>
              <a:t>herausgefiltert</a:t>
            </a:r>
            <a:r>
              <a:rPr lang="en-US" dirty="0"/>
              <a:t>.</a:t>
            </a:r>
          </a:p>
        </p:txBody>
      </p:sp>
      <p:sp>
        <p:nvSpPr>
          <p:cNvPr id="4" name="Foliennummernplatzhalter 3">
            <a:extLst>
              <a:ext uri="{FF2B5EF4-FFF2-40B4-BE49-F238E27FC236}">
                <a16:creationId xmlns:a16="http://schemas.microsoft.com/office/drawing/2014/main" id="{1B832ADE-9E62-EC77-4F77-2ADE76F51795}"/>
              </a:ext>
            </a:extLst>
          </p:cNvPr>
          <p:cNvSpPr>
            <a:spLocks noGrp="1"/>
          </p:cNvSpPr>
          <p:nvPr>
            <p:ph type="sldNum" sz="quarter" idx="4"/>
          </p:nvPr>
        </p:nvSpPr>
        <p:spPr/>
        <p:txBody>
          <a:bodyPr/>
          <a:lstStyle/>
          <a:p>
            <a:fld id="{9A4D8D99-31A6-CE44-A4D9-5366428C25E9}" type="slidenum">
              <a:rPr lang="en-US" smtClean="0"/>
              <a:pPr/>
              <a:t>7</a:t>
            </a:fld>
            <a:endParaRPr lang="en-US" dirty="0"/>
          </a:p>
        </p:txBody>
      </p:sp>
      <p:sp>
        <p:nvSpPr>
          <p:cNvPr id="5" name="Fußzeilenplatzhalter 4">
            <a:extLst>
              <a:ext uri="{FF2B5EF4-FFF2-40B4-BE49-F238E27FC236}">
                <a16:creationId xmlns:a16="http://schemas.microsoft.com/office/drawing/2014/main" id="{2D895462-45EA-DBB2-E8DF-1B3A1CA33D47}"/>
              </a:ext>
            </a:extLst>
          </p:cNvPr>
          <p:cNvSpPr>
            <a:spLocks noGrp="1"/>
          </p:cNvSpPr>
          <p:nvPr>
            <p:ph type="ftr" sz="quarter" idx="3"/>
          </p:nvPr>
        </p:nvSpPr>
        <p:spPr/>
        <p:txBody>
          <a:bodyPr/>
          <a:lstStyle/>
          <a:p>
            <a:r>
              <a:rPr lang="de-DE"/>
              <a:t>│</a:t>
            </a:r>
            <a:endParaRPr lang="de-DE" dirty="0"/>
          </a:p>
        </p:txBody>
      </p:sp>
      <p:sp>
        <p:nvSpPr>
          <p:cNvPr id="7" name="Textfeld 6">
            <a:extLst>
              <a:ext uri="{FF2B5EF4-FFF2-40B4-BE49-F238E27FC236}">
                <a16:creationId xmlns:a16="http://schemas.microsoft.com/office/drawing/2014/main" id="{42A74196-4410-5E46-AF8F-4790E4D40242}"/>
              </a:ext>
            </a:extLst>
          </p:cNvPr>
          <p:cNvSpPr txBox="1"/>
          <p:nvPr/>
        </p:nvSpPr>
        <p:spPr>
          <a:xfrm>
            <a:off x="269415" y="915566"/>
            <a:ext cx="3958782" cy="3416320"/>
          </a:xfrm>
          <a:prstGeom prst="rect">
            <a:avLst/>
          </a:prstGeom>
          <a:noFill/>
        </p:spPr>
        <p:txBody>
          <a:bodyPr wrap="square">
            <a:spAutoFit/>
          </a:bodyPr>
          <a:lstStyle/>
          <a:p>
            <a:pPr algn="l" rtl="0" fontAlgn="base"/>
            <a:r>
              <a:rPr lang="de-DE" sz="1200" b="1"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User</a:t>
            </a:r>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Hallo ich habe Bauchschmerzen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1"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ER Helper 2.0</a:t>
            </a:r>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Hallo! Tut mir leid zu hören, dass es dir nicht gut geht. Um dich besser unterstützen zu können, brauche ich etwas mehr Information. Wo genau befinden sich die Schmerzen im Bauch?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1"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User</a:t>
            </a:r>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Keine Ahnung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1"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ER Helper 2.0</a:t>
            </a:r>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Verstehe, es kann manchmal schwer sein, den genauen Ort zu bestimmen. Sind die Schmerzen eher allgemein im Bauch verteilt oder fühlen sie sich an einem bestimmten Punkt stärker an? Kannst du beschreiben, ob es sich um stechende, krampfartige oder ziehende Schmerzen handelt?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1"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User</a:t>
            </a:r>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Im Bauch verteilt, ziehende Schmerzen, weil ich zu viel Raclette-Käse gegessen habe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feld 8">
            <a:extLst>
              <a:ext uri="{FF2B5EF4-FFF2-40B4-BE49-F238E27FC236}">
                <a16:creationId xmlns:a16="http://schemas.microsoft.com/office/drawing/2014/main" id="{74E6BAF6-64B7-7C1F-09CD-DF6601DDCC22}"/>
              </a:ext>
            </a:extLst>
          </p:cNvPr>
          <p:cNvSpPr txBox="1"/>
          <p:nvPr/>
        </p:nvSpPr>
        <p:spPr>
          <a:xfrm>
            <a:off x="4570822" y="915566"/>
            <a:ext cx="3958782" cy="3416320"/>
          </a:xfrm>
          <a:prstGeom prst="rect">
            <a:avLst/>
          </a:prstGeom>
          <a:noFill/>
        </p:spPr>
        <p:txBody>
          <a:bodyPr wrap="square">
            <a:spAutoFit/>
          </a:bodyPr>
          <a:lstStyle/>
          <a:p>
            <a:pPr algn="l" rtl="0" fontAlgn="base"/>
            <a:r>
              <a:rPr lang="de-DE" sz="1200" b="1"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ER Helper 2.0</a:t>
            </a:r>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Danke für die zusätzlichen Informationen. Basierend darauf, dass die Schmerzen durch eine große Menge an Raclette-Käse verursacht wurden und es sich um allgemeine, ziehende Schmerzen handelt, scheint es, dass es sich hierbei um Verdauungsbeschwerden handeln könnte. Solche Probleme sind in der Regel nicht lebensbedrohlich, können aber sehr unangenehm sein.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Es klingt, als würdest du unter den Folgen von zu viel gegessenem Käse leiden, was häufig zu Verdauungsstörungen führen kann. </a:t>
            </a: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11101 grün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de-DE" sz="1200" b="0" i="0"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Ich würde dir empfehlen, jetzt viel Wasser zu trinken und wenn möglich, etwas Ruhe zu gönnen oder einen leichten Spaziergang zu machen, um die Verdauung zu unterstützen. Sollten die Schmerzen stärker werden oder sich dein Zustand verschlechtern, zögere nicht, medizinische Hilfe in Anspruch zu nehmen. </a:t>
            </a:r>
            <a:endParaRPr lang="de-DE" sz="1200" b="0" i="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6" name="Gruppieren 5">
            <a:extLst>
              <a:ext uri="{FF2B5EF4-FFF2-40B4-BE49-F238E27FC236}">
                <a16:creationId xmlns:a16="http://schemas.microsoft.com/office/drawing/2014/main" id="{2474F5FF-599A-3E8F-66DD-D5629B84C390}"/>
              </a:ext>
            </a:extLst>
          </p:cNvPr>
          <p:cNvGrpSpPr/>
          <p:nvPr/>
        </p:nvGrpSpPr>
        <p:grpSpPr>
          <a:xfrm>
            <a:off x="-18644" y="4618668"/>
            <a:ext cx="9178917" cy="768293"/>
            <a:chOff x="-18644" y="4618668"/>
            <a:chExt cx="9178917" cy="768293"/>
          </a:xfrm>
          <a:solidFill>
            <a:schemeClr val="tx2"/>
          </a:solidFill>
        </p:grpSpPr>
        <p:sp>
          <p:nvSpPr>
            <p:cNvPr id="8" name="Freihandform 12">
              <a:extLst>
                <a:ext uri="{FF2B5EF4-FFF2-40B4-BE49-F238E27FC236}">
                  <a16:creationId xmlns:a16="http://schemas.microsoft.com/office/drawing/2014/main" id="{D649686F-8927-2EAD-1DB8-7F3ACD8BEF18}"/>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grp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10" name="Rechteck 9">
              <a:extLst>
                <a:ext uri="{FF2B5EF4-FFF2-40B4-BE49-F238E27FC236}">
                  <a16:creationId xmlns:a16="http://schemas.microsoft.com/office/drawing/2014/main" id="{E2672D07-6F5B-FA8C-CF13-645E205514B7}"/>
                </a:ext>
              </a:extLst>
            </p:cNvPr>
            <p:cNvSpPr/>
            <p:nvPr userDrawn="1"/>
          </p:nvSpPr>
          <p:spPr bwMode="auto">
            <a:xfrm rot="5400000">
              <a:off x="8222647" y="4242151"/>
              <a:ext cx="544835" cy="1297869"/>
            </a:xfrm>
            <a:prstGeom prst="rect">
              <a:avLst/>
            </a:prstGeom>
            <a:grp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Tree>
    <p:extLst>
      <p:ext uri="{BB962C8B-B14F-4D97-AF65-F5344CB8AC3E}">
        <p14:creationId xmlns:p14="http://schemas.microsoft.com/office/powerpoint/2010/main" val="742217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6343655-8057-AE48-88D3-2C4E6DBEA601}"/>
              </a:ext>
            </a:extLst>
          </p:cNvPr>
          <p:cNvSpPr>
            <a:spLocks noGrp="1"/>
          </p:cNvSpPr>
          <p:nvPr>
            <p:ph type="body" sz="quarter" idx="13"/>
          </p:nvPr>
        </p:nvSpPr>
        <p:spPr/>
        <p:txBody>
          <a:bodyPr/>
          <a:lstStyle/>
          <a:p>
            <a:r>
              <a:rPr lang="en-GB" dirty="0"/>
              <a:t>Outlook</a:t>
            </a:r>
          </a:p>
        </p:txBody>
      </p:sp>
      <p:sp>
        <p:nvSpPr>
          <p:cNvPr id="3" name="Titel 2">
            <a:extLst>
              <a:ext uri="{FF2B5EF4-FFF2-40B4-BE49-F238E27FC236}">
                <a16:creationId xmlns:a16="http://schemas.microsoft.com/office/drawing/2014/main" id="{170AFA9D-AA07-C347-8512-E3A8DB7F2794}"/>
              </a:ext>
            </a:extLst>
          </p:cNvPr>
          <p:cNvSpPr>
            <a:spLocks noGrp="1"/>
          </p:cNvSpPr>
          <p:nvPr>
            <p:ph type="title"/>
          </p:nvPr>
        </p:nvSpPr>
        <p:spPr/>
        <p:txBody>
          <a:bodyPr/>
          <a:lstStyle/>
          <a:p>
            <a:r>
              <a:rPr lang="en-GB" dirty="0"/>
              <a:t>In Zukunft </a:t>
            </a:r>
            <a:r>
              <a:rPr lang="en-GB" dirty="0" err="1"/>
              <a:t>wollen</a:t>
            </a:r>
            <a:r>
              <a:rPr lang="en-GB" dirty="0"/>
              <a:t> </a:t>
            </a:r>
            <a:r>
              <a:rPr lang="en-GB" dirty="0" err="1"/>
              <a:t>wir</a:t>
            </a:r>
            <a:r>
              <a:rPr lang="en-GB" dirty="0"/>
              <a:t> die </a:t>
            </a:r>
            <a:r>
              <a:rPr lang="en-GB" dirty="0" err="1"/>
              <a:t>Gespräche</a:t>
            </a:r>
            <a:r>
              <a:rPr lang="en-GB" dirty="0"/>
              <a:t> </a:t>
            </a:r>
            <a:r>
              <a:rPr lang="en-GB" dirty="0" err="1"/>
              <a:t>noch</a:t>
            </a:r>
            <a:r>
              <a:rPr lang="en-GB" dirty="0"/>
              <a:t> </a:t>
            </a:r>
            <a:r>
              <a:rPr lang="en-GB" dirty="0" err="1"/>
              <a:t>nützlicher</a:t>
            </a:r>
            <a:r>
              <a:rPr lang="en-GB" dirty="0"/>
              <a:t> gestalten.</a:t>
            </a:r>
          </a:p>
        </p:txBody>
      </p:sp>
      <p:sp>
        <p:nvSpPr>
          <p:cNvPr id="4" name="Foliennummernplatzhalter 3">
            <a:extLst>
              <a:ext uri="{FF2B5EF4-FFF2-40B4-BE49-F238E27FC236}">
                <a16:creationId xmlns:a16="http://schemas.microsoft.com/office/drawing/2014/main" id="{8F7DD62F-92BC-9B46-BBA7-408C5E07AC50}"/>
              </a:ext>
            </a:extLst>
          </p:cNvPr>
          <p:cNvSpPr>
            <a:spLocks noGrp="1"/>
          </p:cNvSpPr>
          <p:nvPr>
            <p:ph type="sldNum" sz="quarter" idx="4"/>
          </p:nvPr>
        </p:nvSpPr>
        <p:spPr/>
        <p:txBody>
          <a:bodyPr/>
          <a:lstStyle/>
          <a:p>
            <a:fld id="{9A4D8D99-31A6-CE44-A4D9-5366428C25E9}" type="slidenum">
              <a:rPr lang="en-US" smtClean="0"/>
              <a:pPr/>
              <a:t>8</a:t>
            </a:fld>
            <a:endParaRPr lang="en-US" dirty="0"/>
          </a:p>
        </p:txBody>
      </p:sp>
      <p:sp>
        <p:nvSpPr>
          <p:cNvPr id="5" name="Fußzeilenplatzhalter 4">
            <a:extLst>
              <a:ext uri="{FF2B5EF4-FFF2-40B4-BE49-F238E27FC236}">
                <a16:creationId xmlns:a16="http://schemas.microsoft.com/office/drawing/2014/main" id="{930BDD8D-10CC-344C-947C-E6C14E69742B}"/>
              </a:ext>
            </a:extLst>
          </p:cNvPr>
          <p:cNvSpPr>
            <a:spLocks noGrp="1"/>
          </p:cNvSpPr>
          <p:nvPr>
            <p:ph type="ftr" sz="quarter" idx="3"/>
          </p:nvPr>
        </p:nvSpPr>
        <p:spPr/>
        <p:txBody>
          <a:bodyPr/>
          <a:lstStyle/>
          <a:p>
            <a:r>
              <a:rPr lang="de-DE" dirty="0"/>
              <a:t>│</a:t>
            </a:r>
          </a:p>
        </p:txBody>
      </p:sp>
      <p:sp>
        <p:nvSpPr>
          <p:cNvPr id="7" name="Textfeld 6">
            <a:extLst>
              <a:ext uri="{FF2B5EF4-FFF2-40B4-BE49-F238E27FC236}">
                <a16:creationId xmlns:a16="http://schemas.microsoft.com/office/drawing/2014/main" id="{68081049-F6D7-ABE4-DDB2-71347378534C}"/>
              </a:ext>
            </a:extLst>
          </p:cNvPr>
          <p:cNvSpPr txBox="1"/>
          <p:nvPr/>
        </p:nvSpPr>
        <p:spPr>
          <a:xfrm>
            <a:off x="250822" y="987574"/>
            <a:ext cx="3744416" cy="3416320"/>
          </a:xfrm>
          <a:prstGeom prst="rect">
            <a:avLst/>
          </a:prstGeom>
          <a:noFill/>
        </p:spPr>
        <p:txBody>
          <a:bodyPr wrap="square">
            <a:spAutoFit/>
          </a:bodyPr>
          <a:lstStyle/>
          <a:p>
            <a:r>
              <a:rPr lang="de-DE" sz="1200" b="1" dirty="0">
                <a:latin typeface="Calibri" panose="020F0502020204030204" pitchFamily="34" charset="0"/>
                <a:ea typeface="Calibri" panose="020F0502020204030204" pitchFamily="34" charset="0"/>
                <a:cs typeface="Calibri" panose="020F0502020204030204" pitchFamily="34" charset="0"/>
              </a:rPr>
              <a:t>Übertragung der Informationen in Anamnesebogen:</a:t>
            </a:r>
          </a:p>
          <a:p>
            <a:pPr marL="717550" indent="-26670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Informationen aus Gespräch mit Assistenten wird automatisch in Anamnesebogen übertragen und an verantwortlichen Arzt weitergegeben</a:t>
            </a:r>
            <a:endParaRPr lang="de-DE" sz="1200" b="1" dirty="0">
              <a:latin typeface="Calibri" panose="020F0502020204030204" pitchFamily="34" charset="0"/>
              <a:ea typeface="Calibri" panose="020F0502020204030204" pitchFamily="34" charset="0"/>
              <a:cs typeface="Calibri" panose="020F0502020204030204" pitchFamily="34" charset="0"/>
            </a:endParaRPr>
          </a:p>
          <a:p>
            <a:endParaRPr lang="de-DE" sz="1200" b="1" dirty="0">
              <a:latin typeface="Calibri" panose="020F0502020204030204" pitchFamily="34" charset="0"/>
              <a:ea typeface="Calibri" panose="020F0502020204030204" pitchFamily="34" charset="0"/>
              <a:cs typeface="Calibri" panose="020F0502020204030204" pitchFamily="34" charset="0"/>
            </a:endParaRPr>
          </a:p>
          <a:p>
            <a:r>
              <a:rPr lang="de-DE" sz="1200" b="1" dirty="0">
                <a:latin typeface="Calibri" panose="020F0502020204030204" pitchFamily="34" charset="0"/>
                <a:ea typeface="Calibri" panose="020F0502020204030204" pitchFamily="34" charset="0"/>
                <a:cs typeface="Calibri" panose="020F0502020204030204" pitchFamily="34" charset="0"/>
              </a:rPr>
              <a:t>Text-</a:t>
            </a:r>
            <a:r>
              <a:rPr lang="de-DE" sz="1200" b="1" dirty="0" err="1">
                <a:latin typeface="Calibri" panose="020F0502020204030204" pitchFamily="34" charset="0"/>
                <a:ea typeface="Calibri" panose="020F0502020204030204" pitchFamily="34" charset="0"/>
                <a:cs typeface="Calibri" panose="020F0502020204030204" pitchFamily="34" charset="0"/>
              </a:rPr>
              <a:t>to</a:t>
            </a:r>
            <a:r>
              <a:rPr lang="de-DE" sz="1200" b="1" dirty="0">
                <a:latin typeface="Calibri" panose="020F0502020204030204" pitchFamily="34" charset="0"/>
                <a:ea typeface="Calibri" panose="020F0502020204030204" pitchFamily="34" charset="0"/>
                <a:cs typeface="Calibri" panose="020F0502020204030204" pitchFamily="34" charset="0"/>
              </a:rPr>
              <a:t>-Speech &amp; Speech-</a:t>
            </a:r>
            <a:r>
              <a:rPr lang="de-DE" sz="1200" b="1" dirty="0" err="1">
                <a:latin typeface="Calibri" panose="020F0502020204030204" pitchFamily="34" charset="0"/>
                <a:ea typeface="Calibri" panose="020F0502020204030204" pitchFamily="34" charset="0"/>
                <a:cs typeface="Calibri" panose="020F0502020204030204" pitchFamily="34" charset="0"/>
              </a:rPr>
              <a:t>to</a:t>
            </a:r>
            <a:r>
              <a:rPr lang="de-DE" sz="1200" b="1" dirty="0">
                <a:latin typeface="Calibri" panose="020F0502020204030204" pitchFamily="34" charset="0"/>
                <a:ea typeface="Calibri" panose="020F0502020204030204" pitchFamily="34" charset="0"/>
                <a:cs typeface="Calibri" panose="020F0502020204030204" pitchFamily="34" charset="0"/>
              </a:rPr>
              <a:t>-Text Integration:</a:t>
            </a:r>
            <a:endParaRPr lang="de-DE"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Gewährleistet Barrierefreiheit für alle Benutzer</a:t>
            </a:r>
          </a:p>
          <a:p>
            <a:pPr marL="742950" lvl="1" indent="-28575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Ermöglicht die Umwandlung von gesprochener Sprache in Text und umgekehrt</a:t>
            </a:r>
          </a:p>
          <a:p>
            <a:pPr lvl="1"/>
            <a:endParaRPr lang="de-DE" sz="1200" dirty="0">
              <a:latin typeface="Calibri" panose="020F0502020204030204" pitchFamily="34" charset="0"/>
              <a:ea typeface="Calibri" panose="020F0502020204030204" pitchFamily="34" charset="0"/>
              <a:cs typeface="Calibri" panose="020F0502020204030204" pitchFamily="34" charset="0"/>
            </a:endParaRPr>
          </a:p>
          <a:p>
            <a:r>
              <a:rPr lang="de-DE" sz="1200" b="1" dirty="0">
                <a:latin typeface="Calibri" panose="020F0502020204030204" pitchFamily="34" charset="0"/>
                <a:ea typeface="Calibri" panose="020F0502020204030204" pitchFamily="34" charset="0"/>
                <a:cs typeface="Calibri" panose="020F0502020204030204" pitchFamily="34" charset="0"/>
              </a:rPr>
              <a:t>Natürliche Gesprächsführung:</a:t>
            </a:r>
            <a:endParaRPr lang="de-DE"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Einsatz von Natural Language Processing (NLP) für intuitive Kommunikation</a:t>
            </a:r>
          </a:p>
          <a:p>
            <a:pPr marL="742950" lvl="1" indent="-28575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Fördert menschenähnliche Interaktionen für eine verbesserte Benutzererfahrung</a:t>
            </a:r>
          </a:p>
          <a:p>
            <a:pPr marL="742950" lvl="1" indent="-285750">
              <a:buFont typeface="Arial" panose="020B0604020202020204" pitchFamily="34" charset="0"/>
              <a:buChar char="•"/>
            </a:pPr>
            <a:endParaRPr lang="de-DE" sz="12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feld 8">
            <a:extLst>
              <a:ext uri="{FF2B5EF4-FFF2-40B4-BE49-F238E27FC236}">
                <a16:creationId xmlns:a16="http://schemas.microsoft.com/office/drawing/2014/main" id="{6F03FFEA-D6A3-BCDF-77F9-66ABCA2B7106}"/>
              </a:ext>
            </a:extLst>
          </p:cNvPr>
          <p:cNvSpPr txBox="1"/>
          <p:nvPr/>
        </p:nvSpPr>
        <p:spPr>
          <a:xfrm>
            <a:off x="4822822" y="987574"/>
            <a:ext cx="3744416" cy="3416320"/>
          </a:xfrm>
          <a:prstGeom prst="rect">
            <a:avLst/>
          </a:prstGeom>
          <a:noFill/>
        </p:spPr>
        <p:txBody>
          <a:bodyPr wrap="square">
            <a:spAutoFit/>
          </a:bodyPr>
          <a:lstStyle/>
          <a:p>
            <a:r>
              <a:rPr lang="de-DE" sz="1200" b="1" dirty="0">
                <a:latin typeface="Calibri" panose="020F0502020204030204" pitchFamily="34" charset="0"/>
                <a:ea typeface="Calibri" panose="020F0502020204030204" pitchFamily="34" charset="0"/>
                <a:cs typeface="Calibri" panose="020F0502020204030204" pitchFamily="34" charset="0"/>
              </a:rPr>
              <a:t>Multimodalität:</a:t>
            </a:r>
            <a:endParaRPr lang="de-DE"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Unterstützung für das Teilen von Bildern Ermöglicht die Übermittlung visueller Informationen für präzisere Diagnosen</a:t>
            </a:r>
          </a:p>
          <a:p>
            <a:endParaRPr lang="de-DE" sz="1200" b="1" dirty="0">
              <a:latin typeface="Calibri" panose="020F0502020204030204" pitchFamily="34" charset="0"/>
              <a:ea typeface="Calibri" panose="020F0502020204030204" pitchFamily="34" charset="0"/>
              <a:cs typeface="Calibri" panose="020F0502020204030204" pitchFamily="34" charset="0"/>
            </a:endParaRPr>
          </a:p>
          <a:p>
            <a:endParaRPr lang="de-DE" sz="1200" b="1" dirty="0">
              <a:latin typeface="Calibri" panose="020F0502020204030204" pitchFamily="34" charset="0"/>
              <a:ea typeface="Calibri" panose="020F0502020204030204" pitchFamily="34" charset="0"/>
              <a:cs typeface="Calibri" panose="020F0502020204030204" pitchFamily="34" charset="0"/>
            </a:endParaRPr>
          </a:p>
          <a:p>
            <a:r>
              <a:rPr lang="de-DE" sz="1200" b="1" dirty="0">
                <a:latin typeface="Calibri" panose="020F0502020204030204" pitchFamily="34" charset="0"/>
                <a:ea typeface="Calibri" panose="020F0502020204030204" pitchFamily="34" charset="0"/>
                <a:cs typeface="Calibri" panose="020F0502020204030204" pitchFamily="34" charset="0"/>
              </a:rPr>
              <a:t>Erweiterte Datenanbindung:</a:t>
            </a:r>
            <a:endParaRPr lang="de-DE"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Einbindung von Gesundheitsdaten-App</a:t>
            </a:r>
          </a:p>
          <a:p>
            <a:pPr marL="742950" lvl="1" indent="-28575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Einbindung der Kompetenzen </a:t>
            </a:r>
          </a:p>
          <a:p>
            <a:pPr marL="742950" lvl="1" indent="-285750">
              <a:buFont typeface="Arial" panose="020B0604020202020204" pitchFamily="34" charset="0"/>
              <a:buChar char="•"/>
            </a:pPr>
            <a:endParaRPr lang="de-DE"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de-DE"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de-DE" sz="1200" dirty="0">
              <a:latin typeface="Calibri" panose="020F0502020204030204" pitchFamily="34" charset="0"/>
              <a:ea typeface="Calibri" panose="020F0502020204030204" pitchFamily="34" charset="0"/>
              <a:cs typeface="Calibri" panose="020F0502020204030204" pitchFamily="34" charset="0"/>
            </a:endParaRPr>
          </a:p>
          <a:p>
            <a:pPr marL="0" lvl="1"/>
            <a:r>
              <a:rPr lang="de-DE" sz="1200" b="1" dirty="0">
                <a:latin typeface="Calibri" panose="020F0502020204030204" pitchFamily="34" charset="0"/>
                <a:ea typeface="Calibri" panose="020F0502020204030204" pitchFamily="34" charset="0"/>
                <a:cs typeface="Calibri" panose="020F0502020204030204" pitchFamily="34" charset="0"/>
              </a:rPr>
              <a:t>Allgemeine medizinische Beratung:</a:t>
            </a:r>
            <a:endParaRPr lang="de-DE" sz="12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Ausweitung der Funktionen über die Notfalltriage hinaus</a:t>
            </a:r>
          </a:p>
          <a:p>
            <a:pPr marL="742950" lvl="1" indent="-285750">
              <a:buFont typeface="Arial" panose="020B0604020202020204" pitchFamily="34" charset="0"/>
              <a:buChar char="•"/>
            </a:pPr>
            <a:r>
              <a:rPr lang="de-DE" sz="1200" dirty="0">
                <a:latin typeface="Calibri" panose="020F0502020204030204" pitchFamily="34" charset="0"/>
                <a:ea typeface="Calibri" panose="020F0502020204030204" pitchFamily="34" charset="0"/>
                <a:cs typeface="Calibri" panose="020F0502020204030204" pitchFamily="34" charset="0"/>
              </a:rPr>
              <a:t>Bereitstellung von Informationen zu allgemeinen Gesundheitsfragen und Beratung</a:t>
            </a:r>
          </a:p>
        </p:txBody>
      </p:sp>
      <p:grpSp>
        <p:nvGrpSpPr>
          <p:cNvPr id="10" name="Gruppieren 9">
            <a:extLst>
              <a:ext uri="{FF2B5EF4-FFF2-40B4-BE49-F238E27FC236}">
                <a16:creationId xmlns:a16="http://schemas.microsoft.com/office/drawing/2014/main" id="{D4B11C12-597E-6AD4-CB31-FF525152B0E9}"/>
              </a:ext>
            </a:extLst>
          </p:cNvPr>
          <p:cNvGrpSpPr/>
          <p:nvPr/>
        </p:nvGrpSpPr>
        <p:grpSpPr>
          <a:xfrm>
            <a:off x="-18644" y="4618668"/>
            <a:ext cx="9178917" cy="768293"/>
            <a:chOff x="-18644" y="4618668"/>
            <a:chExt cx="9178917" cy="768293"/>
          </a:xfrm>
          <a:solidFill>
            <a:schemeClr val="tx2"/>
          </a:solidFill>
        </p:grpSpPr>
        <p:sp>
          <p:nvSpPr>
            <p:cNvPr id="11" name="Freihandform 12">
              <a:extLst>
                <a:ext uri="{FF2B5EF4-FFF2-40B4-BE49-F238E27FC236}">
                  <a16:creationId xmlns:a16="http://schemas.microsoft.com/office/drawing/2014/main" id="{37371852-728D-684F-36B5-0454F9EB3359}"/>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grp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12" name="Rechteck 11">
              <a:extLst>
                <a:ext uri="{FF2B5EF4-FFF2-40B4-BE49-F238E27FC236}">
                  <a16:creationId xmlns:a16="http://schemas.microsoft.com/office/drawing/2014/main" id="{0BB53681-68D5-056E-82A0-64B6AD7765C0}"/>
                </a:ext>
              </a:extLst>
            </p:cNvPr>
            <p:cNvSpPr/>
            <p:nvPr userDrawn="1"/>
          </p:nvSpPr>
          <p:spPr bwMode="auto">
            <a:xfrm rot="5400000">
              <a:off x="8222647" y="4242151"/>
              <a:ext cx="544835" cy="1297869"/>
            </a:xfrm>
            <a:prstGeom prst="rect">
              <a:avLst/>
            </a:prstGeom>
            <a:grp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Tree>
    <p:extLst>
      <p:ext uri="{BB962C8B-B14F-4D97-AF65-F5344CB8AC3E}">
        <p14:creationId xmlns:p14="http://schemas.microsoft.com/office/powerpoint/2010/main" val="28093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WhatsApp Video 2024-04-04 at 11.12.37 AM">
            <a:hlinkClick r:id="" action="ppaction://media"/>
            <a:extLst>
              <a:ext uri="{FF2B5EF4-FFF2-40B4-BE49-F238E27FC236}">
                <a16:creationId xmlns:a16="http://schemas.microsoft.com/office/drawing/2014/main" id="{745B6BF7-ED1D-CD26-4B22-D90829519C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599" y="929101"/>
            <a:ext cx="1939381" cy="3767143"/>
          </a:xfrm>
          <a:prstGeom prst="rect">
            <a:avLst/>
          </a:prstGeom>
        </p:spPr>
      </p:pic>
      <p:sp>
        <p:nvSpPr>
          <p:cNvPr id="2" name="Textplatzhalter 1">
            <a:extLst>
              <a:ext uri="{FF2B5EF4-FFF2-40B4-BE49-F238E27FC236}">
                <a16:creationId xmlns:a16="http://schemas.microsoft.com/office/drawing/2014/main" id="{5793613C-3AFA-9FDC-6299-1C87062CAB54}"/>
              </a:ext>
            </a:extLst>
          </p:cNvPr>
          <p:cNvSpPr>
            <a:spLocks noGrp="1"/>
          </p:cNvSpPr>
          <p:nvPr>
            <p:ph type="body" sz="quarter" idx="13"/>
          </p:nvPr>
        </p:nvSpPr>
        <p:spPr>
          <a:xfrm>
            <a:off x="250825" y="180393"/>
            <a:ext cx="6049367" cy="244939"/>
          </a:xfrm>
        </p:spPr>
        <p:txBody>
          <a:bodyPr/>
          <a:lstStyle/>
          <a:p>
            <a:r>
              <a:rPr lang="en-US" dirty="0"/>
              <a:t>Executive Summary</a:t>
            </a:r>
          </a:p>
        </p:txBody>
      </p:sp>
      <p:sp>
        <p:nvSpPr>
          <p:cNvPr id="3" name="Titel 2">
            <a:extLst>
              <a:ext uri="{FF2B5EF4-FFF2-40B4-BE49-F238E27FC236}">
                <a16:creationId xmlns:a16="http://schemas.microsoft.com/office/drawing/2014/main" id="{1FAC1690-E2D8-F9F7-D2C0-CAE23A61895A}"/>
              </a:ext>
            </a:extLst>
          </p:cNvPr>
          <p:cNvSpPr>
            <a:spLocks noGrp="1"/>
          </p:cNvSpPr>
          <p:nvPr>
            <p:ph type="title"/>
          </p:nvPr>
        </p:nvSpPr>
        <p:spPr/>
        <p:txBody>
          <a:bodyPr/>
          <a:lstStyle/>
          <a:p>
            <a:r>
              <a:rPr lang="en-US" dirty="0" err="1"/>
              <a:t>Wir</a:t>
            </a:r>
            <a:r>
              <a:rPr lang="en-US" dirty="0"/>
              <a:t> </a:t>
            </a:r>
            <a:r>
              <a:rPr lang="en-US" dirty="0" err="1"/>
              <a:t>wollen</a:t>
            </a:r>
            <a:r>
              <a:rPr lang="en-US" dirty="0"/>
              <a:t> die Triage </a:t>
            </a:r>
            <a:r>
              <a:rPr lang="en-US" dirty="0" err="1"/>
              <a:t>im</a:t>
            </a:r>
            <a:r>
              <a:rPr lang="en-US" dirty="0"/>
              <a:t> </a:t>
            </a:r>
            <a:r>
              <a:rPr lang="en-US" dirty="0" err="1"/>
              <a:t>Notfalldienst</a:t>
            </a:r>
            <a:r>
              <a:rPr lang="en-US" dirty="0"/>
              <a:t> </a:t>
            </a:r>
            <a:r>
              <a:rPr lang="en-US" dirty="0" err="1"/>
              <a:t>effizienter</a:t>
            </a:r>
            <a:r>
              <a:rPr lang="en-US" dirty="0"/>
              <a:t> Gestalten</a:t>
            </a:r>
          </a:p>
        </p:txBody>
      </p:sp>
      <p:sp>
        <p:nvSpPr>
          <p:cNvPr id="4" name="Foliennummernplatzhalter 3">
            <a:extLst>
              <a:ext uri="{FF2B5EF4-FFF2-40B4-BE49-F238E27FC236}">
                <a16:creationId xmlns:a16="http://schemas.microsoft.com/office/drawing/2014/main" id="{BDC695D5-74B3-E61B-BFD0-8FDDBAFE4452}"/>
              </a:ext>
            </a:extLst>
          </p:cNvPr>
          <p:cNvSpPr>
            <a:spLocks noGrp="1"/>
          </p:cNvSpPr>
          <p:nvPr>
            <p:ph type="sldNum" sz="quarter" idx="4"/>
          </p:nvPr>
        </p:nvSpPr>
        <p:spPr/>
        <p:txBody>
          <a:bodyPr/>
          <a:lstStyle/>
          <a:p>
            <a:fld id="{9A4D8D99-31A6-CE44-A4D9-5366428C25E9}" type="slidenum">
              <a:rPr lang="en-US" smtClean="0"/>
              <a:pPr/>
              <a:t>9</a:t>
            </a:fld>
            <a:endParaRPr lang="en-US" dirty="0"/>
          </a:p>
        </p:txBody>
      </p:sp>
      <p:sp>
        <p:nvSpPr>
          <p:cNvPr id="5" name="Fußzeilenplatzhalter 4">
            <a:extLst>
              <a:ext uri="{FF2B5EF4-FFF2-40B4-BE49-F238E27FC236}">
                <a16:creationId xmlns:a16="http://schemas.microsoft.com/office/drawing/2014/main" id="{AD0E0B66-7B5B-FBE2-FB64-05A8A96AEE28}"/>
              </a:ext>
            </a:extLst>
          </p:cNvPr>
          <p:cNvSpPr>
            <a:spLocks noGrp="1"/>
          </p:cNvSpPr>
          <p:nvPr>
            <p:ph type="ftr" sz="quarter" idx="3"/>
          </p:nvPr>
        </p:nvSpPr>
        <p:spPr/>
        <p:txBody>
          <a:bodyPr/>
          <a:lstStyle/>
          <a:p>
            <a:r>
              <a:rPr lang="de-DE"/>
              <a:t>│</a:t>
            </a:r>
            <a:endParaRPr lang="de-DE" dirty="0"/>
          </a:p>
        </p:txBody>
      </p:sp>
      <p:sp>
        <p:nvSpPr>
          <p:cNvPr id="9" name="Textfeld 8">
            <a:extLst>
              <a:ext uri="{FF2B5EF4-FFF2-40B4-BE49-F238E27FC236}">
                <a16:creationId xmlns:a16="http://schemas.microsoft.com/office/drawing/2014/main" id="{15E53FDC-D042-3F66-35D3-CB1313A95DC6}"/>
              </a:ext>
            </a:extLst>
          </p:cNvPr>
          <p:cNvSpPr txBox="1"/>
          <p:nvPr/>
        </p:nvSpPr>
        <p:spPr>
          <a:xfrm>
            <a:off x="2195736" y="1203598"/>
            <a:ext cx="6120680" cy="1477328"/>
          </a:xfrm>
          <a:prstGeom prst="rect">
            <a:avLst/>
          </a:prstGeom>
          <a:noFill/>
        </p:spPr>
        <p:txBody>
          <a:bodyPr wrap="square" rtlCol="0">
            <a:spAutoFit/>
          </a:bodyPr>
          <a:lstStyle/>
          <a:p>
            <a:r>
              <a:rPr lang="en-US" dirty="0">
                <a:latin typeface="+mj-lt"/>
                <a:ea typeface="Calibri" panose="020F0502020204030204" pitchFamily="34" charset="0"/>
                <a:cs typeface="Calibri" panose="020F0502020204030204" pitchFamily="34" charset="0"/>
              </a:rPr>
              <a:t>Problem: In</a:t>
            </a:r>
            <a:r>
              <a:rPr lang="de-DE" dirty="0">
                <a:latin typeface="+mj-lt"/>
                <a:ea typeface="Calibri" panose="020F0502020204030204" pitchFamily="34" charset="0"/>
                <a:cs typeface="Calibri" panose="020F0502020204030204" pitchFamily="34" charset="0"/>
              </a:rPr>
              <a:t>effiziente und ineffektive Triage und Kommunikation innerhalb von Notaufnahmeabteilungen</a:t>
            </a:r>
          </a:p>
          <a:p>
            <a:pPr marL="171450" indent="-171450">
              <a:buFont typeface="Arial" panose="020B0604020202020204" pitchFamily="34" charset="0"/>
              <a:buChar char="•"/>
            </a:pPr>
            <a:r>
              <a:rPr lang="de-DE" sz="1000" dirty="0">
                <a:latin typeface="+mj-lt"/>
                <a:ea typeface="Calibri" panose="020F0502020204030204" pitchFamily="34" charset="0"/>
                <a:cs typeface="Calibri" panose="020F0502020204030204" pitchFamily="34" charset="0"/>
              </a:rPr>
              <a:t>Herausforderung bei Priorisierung von Patienten nach Dringlichkeit und Kommunikation zwischen medizinischem Personal und Patienten</a:t>
            </a:r>
          </a:p>
          <a:p>
            <a:pPr marL="171450" indent="-171450">
              <a:buFont typeface="Arial" panose="020B0604020202020204" pitchFamily="34" charset="0"/>
              <a:buChar char="•"/>
            </a:pPr>
            <a:r>
              <a:rPr lang="de-DE" sz="1000" dirty="0">
                <a:latin typeface="+mj-lt"/>
                <a:ea typeface="Calibri" panose="020F0502020204030204" pitchFamily="34" charset="0"/>
                <a:cs typeface="Calibri" panose="020F0502020204030204" pitchFamily="34" charset="0"/>
              </a:rPr>
              <a:t>ineffizienter Ressourcennutzung, Verzögerungen in Behandlung belastete Kommunikation</a:t>
            </a:r>
            <a:br>
              <a:rPr lang="de-DE" sz="1000" dirty="0">
                <a:latin typeface="+mj-lt"/>
                <a:ea typeface="Calibri" panose="020F0502020204030204" pitchFamily="34" charset="0"/>
                <a:cs typeface="Calibri" panose="020F0502020204030204" pitchFamily="34" charset="0"/>
              </a:rPr>
            </a:br>
            <a:r>
              <a:rPr lang="de-DE" sz="1000" dirty="0">
                <a:latin typeface="+mj-lt"/>
                <a:ea typeface="Calibri" panose="020F0502020204030204" pitchFamily="34" charset="0"/>
                <a:cs typeface="Calibri" panose="020F0502020204030204" pitchFamily="34" charset="0"/>
                <a:sym typeface="Wingdings" panose="05000000000000000000" pitchFamily="2" charset="2"/>
              </a:rPr>
              <a:t> Beeinträchtigung der </a:t>
            </a:r>
            <a:r>
              <a:rPr lang="de-DE" sz="1000" dirty="0">
                <a:latin typeface="+mj-lt"/>
                <a:ea typeface="Calibri" panose="020F0502020204030204" pitchFamily="34" charset="0"/>
                <a:cs typeface="Calibri" panose="020F0502020204030204" pitchFamily="34" charset="0"/>
              </a:rPr>
              <a:t>Patientenversorgung</a:t>
            </a:r>
            <a:endParaRPr lang="en-US" sz="1000" dirty="0">
              <a:latin typeface="+mj-lt"/>
              <a:ea typeface="Calibri" panose="020F0502020204030204" pitchFamily="34" charset="0"/>
              <a:cs typeface="Calibri" panose="020F0502020204030204" pitchFamily="34" charset="0"/>
            </a:endParaRPr>
          </a:p>
          <a:p>
            <a:endParaRPr lang="en-US" sz="1400" dirty="0">
              <a:latin typeface="+mj-lt"/>
              <a:ea typeface="Calibri" panose="020F0502020204030204" pitchFamily="34" charset="0"/>
              <a:cs typeface="Calibri" panose="020F0502020204030204" pitchFamily="34" charset="0"/>
            </a:endParaRPr>
          </a:p>
        </p:txBody>
      </p:sp>
      <p:sp>
        <p:nvSpPr>
          <p:cNvPr id="10" name="Textfeld 9">
            <a:extLst>
              <a:ext uri="{FF2B5EF4-FFF2-40B4-BE49-F238E27FC236}">
                <a16:creationId xmlns:a16="http://schemas.microsoft.com/office/drawing/2014/main" id="{26E878FE-09F5-A84C-31FE-37DB2DAFC314}"/>
              </a:ext>
            </a:extLst>
          </p:cNvPr>
          <p:cNvSpPr txBox="1"/>
          <p:nvPr/>
        </p:nvSpPr>
        <p:spPr>
          <a:xfrm>
            <a:off x="2195736" y="2680926"/>
            <a:ext cx="6120680" cy="1415772"/>
          </a:xfrm>
          <a:prstGeom prst="rect">
            <a:avLst/>
          </a:prstGeom>
          <a:noFill/>
        </p:spPr>
        <p:txBody>
          <a:bodyPr wrap="square" rtlCol="0">
            <a:spAutoFit/>
          </a:bodyPr>
          <a:lstStyle/>
          <a:p>
            <a:r>
              <a:rPr lang="en-US" dirty="0" err="1"/>
              <a:t>Lösung</a:t>
            </a:r>
            <a:r>
              <a:rPr lang="en-US" dirty="0"/>
              <a:t>: </a:t>
            </a:r>
            <a:r>
              <a:rPr lang="de-DE" dirty="0"/>
              <a:t>Entwicklung eines personalisierten Assistentensystems für die Notaufnahme</a:t>
            </a:r>
          </a:p>
          <a:p>
            <a:pPr marL="171450" indent="-171450">
              <a:buFont typeface="Arial" panose="020B0604020202020204" pitchFamily="34" charset="0"/>
              <a:buChar char="•"/>
            </a:pPr>
            <a:r>
              <a:rPr lang="de-DE" sz="1000" dirty="0"/>
              <a:t>innovatives System zur Optimierung der Kommunikation zwischen medizinischem Personal und Patienten, gestaltet als Gespräch mit empathischen Krankenhauspersonal</a:t>
            </a:r>
          </a:p>
          <a:p>
            <a:pPr marL="171450" indent="-171450">
              <a:buFont typeface="Arial" panose="020B0604020202020204" pitchFamily="34" charset="0"/>
              <a:buChar char="•"/>
            </a:pPr>
            <a:r>
              <a:rPr kumimoji="0" lang="de-DE" altLang="de-DE" sz="1000" i="0" u="none" strike="noStrike" cap="none" normalizeH="0" baseline="0" dirty="0">
                <a:ln>
                  <a:noFill/>
                </a:ln>
                <a:solidFill>
                  <a:schemeClr val="tx1"/>
                </a:solidFill>
                <a:effectLst/>
                <a:latin typeface="Arial" panose="020B0604020202020204" pitchFamily="34" charset="0"/>
              </a:rPr>
              <a:t>Kategorisierung von Patienten nach Dringlichkeit</a:t>
            </a:r>
            <a:r>
              <a:rPr kumimoji="0" lang="de-DE" altLang="de-DE" sz="1000" b="1" i="0" u="none" strike="noStrike" cap="none" normalizeH="0" baseline="0" dirty="0">
                <a:ln>
                  <a:noFill/>
                </a:ln>
                <a:solidFill>
                  <a:schemeClr val="tx1"/>
                </a:solidFill>
                <a:effectLst/>
                <a:latin typeface="Arial" panose="020B0604020202020204" pitchFamily="34" charset="0"/>
              </a:rPr>
              <a:t>: </a:t>
            </a:r>
            <a:r>
              <a:rPr kumimoji="0" lang="de-DE" altLang="de-DE" sz="1000" b="0" i="0" u="none" strike="noStrike" cap="none" normalizeH="0" baseline="0" dirty="0">
                <a:ln>
                  <a:noFill/>
                </a:ln>
                <a:solidFill>
                  <a:schemeClr val="tx1"/>
                </a:solidFill>
                <a:effectLst/>
                <a:latin typeface="Arial" panose="020B0604020202020204" pitchFamily="34" charset="0"/>
              </a:rPr>
              <a:t>Patienten werden basierend auf ihrem Gesundheitszustand in fünf Dringlichkeits</a:t>
            </a:r>
            <a:r>
              <a:rPr lang="de-DE" altLang="de-DE" sz="1000" dirty="0">
                <a:latin typeface="Arial" panose="020B0604020202020204" pitchFamily="34" charset="0"/>
              </a:rPr>
              <a:t>-</a:t>
            </a:r>
            <a:r>
              <a:rPr kumimoji="0" lang="de-DE" altLang="de-DE" sz="1000" b="0" i="0" u="none" strike="noStrike" cap="none" normalizeH="0" baseline="0" dirty="0">
                <a:ln>
                  <a:noFill/>
                </a:ln>
                <a:solidFill>
                  <a:schemeClr val="tx1"/>
                </a:solidFill>
                <a:effectLst/>
                <a:latin typeface="Arial" panose="020B0604020202020204" pitchFamily="34" charset="0"/>
              </a:rPr>
              <a:t>Zustände eingeteilt, analog zu einem Ampelsystem</a:t>
            </a:r>
          </a:p>
          <a:p>
            <a:pPr marL="171450" indent="-171450">
              <a:buFont typeface="Arial" panose="020B0604020202020204" pitchFamily="34" charset="0"/>
              <a:buChar char="•"/>
            </a:pPr>
            <a:r>
              <a:rPr lang="de-DE" sz="1000" dirty="0"/>
              <a:t>Mockups, Proof </a:t>
            </a:r>
            <a:r>
              <a:rPr lang="de-DE" sz="1000" dirty="0" err="1"/>
              <a:t>of</a:t>
            </a:r>
            <a:r>
              <a:rPr lang="de-DE" sz="1000" dirty="0"/>
              <a:t> Concept programmiert in JavaScript, Einbindung eines eigenen GPT-4 Models</a:t>
            </a:r>
          </a:p>
        </p:txBody>
      </p:sp>
      <p:grpSp>
        <p:nvGrpSpPr>
          <p:cNvPr id="13" name="Gruppieren 12">
            <a:extLst>
              <a:ext uri="{FF2B5EF4-FFF2-40B4-BE49-F238E27FC236}">
                <a16:creationId xmlns:a16="http://schemas.microsoft.com/office/drawing/2014/main" id="{41487C35-191D-4AFC-4341-D9BC0D8C112E}"/>
              </a:ext>
            </a:extLst>
          </p:cNvPr>
          <p:cNvGrpSpPr/>
          <p:nvPr/>
        </p:nvGrpSpPr>
        <p:grpSpPr>
          <a:xfrm>
            <a:off x="-18644" y="4618668"/>
            <a:ext cx="9178917" cy="768293"/>
            <a:chOff x="-18644" y="4618668"/>
            <a:chExt cx="9178917" cy="768293"/>
          </a:xfrm>
          <a:solidFill>
            <a:schemeClr val="tx2"/>
          </a:solidFill>
        </p:grpSpPr>
        <p:sp>
          <p:nvSpPr>
            <p:cNvPr id="14" name="Freihandform 12">
              <a:extLst>
                <a:ext uri="{FF2B5EF4-FFF2-40B4-BE49-F238E27FC236}">
                  <a16:creationId xmlns:a16="http://schemas.microsoft.com/office/drawing/2014/main" id="{9757B055-310A-FD85-9BBA-6A21757FC206}"/>
                </a:ext>
              </a:extLst>
            </p:cNvPr>
            <p:cNvSpPr/>
            <p:nvPr userDrawn="1"/>
          </p:nvSpPr>
          <p:spPr bwMode="auto">
            <a:xfrm rot="21387570">
              <a:off x="-18644" y="4672464"/>
              <a:ext cx="9178917" cy="714497"/>
            </a:xfrm>
            <a:custGeom>
              <a:avLst/>
              <a:gdLst>
                <a:gd name="connsiteX0" fmla="*/ 7932238 w 9178917"/>
                <a:gd name="connsiteY0" fmla="*/ 99495 h 714497"/>
                <a:gd name="connsiteX1" fmla="*/ 9149290 w 9178917"/>
                <a:gd name="connsiteY1" fmla="*/ 213529 h 714497"/>
                <a:gd name="connsiteX2" fmla="*/ 9178917 w 9178917"/>
                <a:gd name="connsiteY2" fmla="*/ 219206 h 714497"/>
                <a:gd name="connsiteX3" fmla="*/ 9155504 w 9178917"/>
                <a:gd name="connsiteY3" fmla="*/ 597619 h 714497"/>
                <a:gd name="connsiteX4" fmla="*/ 8878204 w 9178917"/>
                <a:gd name="connsiteY4" fmla="*/ 636135 h 714497"/>
                <a:gd name="connsiteX5" fmla="*/ 8217349 w 9178917"/>
                <a:gd name="connsiteY5" fmla="*/ 696520 h 714497"/>
                <a:gd name="connsiteX6" fmla="*/ 7928346 w 9178917"/>
                <a:gd name="connsiteY6" fmla="*/ 714497 h 714497"/>
                <a:gd name="connsiteX7" fmla="*/ 0 w 9178917"/>
                <a:gd name="connsiteY7" fmla="*/ 223952 h 714497"/>
                <a:gd name="connsiteX8" fmla="*/ 3268 w 9178917"/>
                <a:gd name="connsiteY8" fmla="*/ 171138 h 714497"/>
                <a:gd name="connsiteX9" fmla="*/ 751561 w 9178917"/>
                <a:gd name="connsiteY9" fmla="*/ 105995 h 714497"/>
                <a:gd name="connsiteX10" fmla="*/ 4390477 w 9178917"/>
                <a:gd name="connsiteY10" fmla="*/ 0 h 714497"/>
                <a:gd name="connsiteX11" fmla="*/ 7416386 w 9178917"/>
                <a:gd name="connsiteY11" fmla="*/ 69682 h 714497"/>
                <a:gd name="connsiteX12" fmla="*/ 7932238 w 9178917"/>
                <a:gd name="connsiteY12" fmla="*/ 99495 h 71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8917" h="714497">
                  <a:moveTo>
                    <a:pt x="7932238" y="99495"/>
                  </a:moveTo>
                  <a:cubicBezTo>
                    <a:pt x="8423204" y="131557"/>
                    <a:pt x="8836858" y="170169"/>
                    <a:pt x="9149290" y="213529"/>
                  </a:cubicBezTo>
                  <a:lnTo>
                    <a:pt x="9178917" y="219206"/>
                  </a:lnTo>
                  <a:lnTo>
                    <a:pt x="9155504" y="597619"/>
                  </a:lnTo>
                  <a:lnTo>
                    <a:pt x="8878204" y="636135"/>
                  </a:lnTo>
                  <a:cubicBezTo>
                    <a:pt x="8683689" y="657841"/>
                    <a:pt x="8462194" y="678061"/>
                    <a:pt x="8217349" y="696520"/>
                  </a:cubicBezTo>
                  <a:lnTo>
                    <a:pt x="7928346" y="714497"/>
                  </a:lnTo>
                  <a:lnTo>
                    <a:pt x="0" y="223952"/>
                  </a:lnTo>
                  <a:lnTo>
                    <a:pt x="3268" y="171138"/>
                  </a:lnTo>
                  <a:lnTo>
                    <a:pt x="751561" y="105995"/>
                  </a:lnTo>
                  <a:cubicBezTo>
                    <a:pt x="1712665" y="40139"/>
                    <a:pt x="2989396" y="0"/>
                    <a:pt x="4390477" y="0"/>
                  </a:cubicBezTo>
                  <a:cubicBezTo>
                    <a:pt x="5511342" y="0"/>
                    <a:pt x="6552623" y="25688"/>
                    <a:pt x="7416386" y="69682"/>
                  </a:cubicBezTo>
                  <a:cubicBezTo>
                    <a:pt x="7596336" y="78847"/>
                    <a:pt x="7768582" y="88807"/>
                    <a:pt x="7932238" y="99495"/>
                  </a:cubicBezTo>
                  <a:close/>
                </a:path>
              </a:pathLst>
            </a:custGeom>
            <a:grpFill/>
            <a:ln w="9525" cap="flat" cmpd="sng" algn="ctr">
              <a:noFill/>
              <a:prstDash val="solid"/>
              <a:round/>
              <a:headEnd type="none" w="med" len="med"/>
              <a:tailEnd type="none" w="med" len="med"/>
            </a:ln>
            <a:effectLst/>
          </p:spPr>
          <p:txBody>
            <a:bodyPr vert="horz" wrap="square" lIns="70905" tIns="35667" rIns="69725" bIns="35667" numCol="1" rtlCol="0" anchor="ctr" anchorCtr="0" compatLnSpc="1">
              <a:prstTxWarp prst="textNoShape">
                <a:avLst/>
              </a:prstTxWarp>
              <a:noAutofit/>
            </a:bodyPr>
            <a:lstStyle/>
            <a:p>
              <a:pPr marL="0" marR="0" lvl="0" indent="0" algn="ctr" defTabSz="676026"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23" b="0" i="0" u="none" strike="noStrike" kern="1200" cap="none" spc="0" normalizeH="0" baseline="0" noProof="0">
                <a:ln>
                  <a:noFill/>
                </a:ln>
                <a:solidFill>
                  <a:srgbClr val="4E2D84"/>
                </a:solidFill>
                <a:effectLst/>
                <a:uLnTx/>
                <a:uFillTx/>
                <a:latin typeface="Arial" charset="0"/>
                <a:ea typeface="+mn-ea"/>
                <a:cs typeface="+mn-cs"/>
              </a:endParaRPr>
            </a:p>
          </p:txBody>
        </p:sp>
        <p:sp>
          <p:nvSpPr>
            <p:cNvPr id="15" name="Rechteck 14">
              <a:extLst>
                <a:ext uri="{FF2B5EF4-FFF2-40B4-BE49-F238E27FC236}">
                  <a16:creationId xmlns:a16="http://schemas.microsoft.com/office/drawing/2014/main" id="{97C870A0-3FE5-CB2A-6CC4-DFE7F8AA8A0C}"/>
                </a:ext>
              </a:extLst>
            </p:cNvPr>
            <p:cNvSpPr/>
            <p:nvPr userDrawn="1"/>
          </p:nvSpPr>
          <p:spPr bwMode="auto">
            <a:xfrm rot="5400000">
              <a:off x="8222647" y="4242151"/>
              <a:ext cx="544835" cy="1297869"/>
            </a:xfrm>
            <a:prstGeom prst="rect">
              <a:avLst/>
            </a:prstGeom>
            <a:grpFill/>
            <a:ln w="9525" cap="flat" cmpd="sng" algn="ctr">
              <a:noFill/>
              <a:prstDash val="solid"/>
              <a:round/>
              <a:headEnd type="none" w="med" len="med"/>
              <a:tailEnd type="none" w="med" len="med"/>
            </a:ln>
            <a:effectLst/>
          </p:spPr>
          <p:txBody>
            <a:bodyPr vert="horz" wrap="none" lIns="69730" tIns="35076" rIns="68570" bIns="35076" numCol="1" rtlCol="0" anchor="ctr" anchorCtr="0" compatLnSpc="1">
              <a:prstTxWarp prst="textNoShape">
                <a:avLst/>
              </a:prstTxWarp>
            </a:bodyPr>
            <a:lstStyle/>
            <a:p>
              <a:pPr marL="0" marR="0" lvl="0" indent="0" algn="ctr" defTabSz="664849" rtl="0" eaLnBrk="1" fontAlgn="base" latinLnBrk="0" hangingPunct="1">
                <a:lnSpc>
                  <a:spcPct val="100000"/>
                </a:lnSpc>
                <a:spcBef>
                  <a:spcPct val="0"/>
                </a:spcBef>
                <a:spcAft>
                  <a:spcPct val="0"/>
                </a:spcAft>
                <a:buClr>
                  <a:srgbClr val="8795C9"/>
                </a:buClr>
                <a:buSzPct val="75000"/>
                <a:buFont typeface="Arial" charset="0"/>
                <a:buNone/>
                <a:tabLst/>
                <a:defRPr/>
              </a:pPr>
              <a:endParaRPr kumimoji="0" lang="de-DE" sz="1202" b="0" i="0" u="none" strike="noStrike" kern="1200" cap="none" spc="0" normalizeH="0" baseline="0" noProof="0" dirty="0">
                <a:ln>
                  <a:noFill/>
                </a:ln>
                <a:solidFill>
                  <a:srgbClr val="4E2D84"/>
                </a:solidFill>
                <a:effectLst/>
                <a:uLnTx/>
                <a:uFillTx/>
                <a:latin typeface="Arial" charset="0"/>
                <a:ea typeface="+mn-ea"/>
                <a:cs typeface="+mn-cs"/>
              </a:endParaRPr>
            </a:p>
          </p:txBody>
        </p:sp>
      </p:grpSp>
    </p:spTree>
    <p:extLst>
      <p:ext uri="{BB962C8B-B14F-4D97-AF65-F5344CB8AC3E}">
        <p14:creationId xmlns:p14="http://schemas.microsoft.com/office/powerpoint/2010/main" val="301910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4P5IbAGx0X7KXHdzyZaUM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qIgWs3i_AeW6cLq_SABcC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4P5IbAGx0X7KXHdzyZaUM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qIgWs3i_AeW6cLq_SABcC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4P5IbAGx0X7KXHdzyZaUM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qIgWs3i_AeW6cLq_SABcC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4P5IbAGx0X7KXHdzyZaUM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qIgWs3i_AeW6cLq_SABcCw"/>
</p:tagLst>
</file>

<file path=ppt/theme/theme1.xml><?xml version="1.0" encoding="utf-8"?>
<a:theme xmlns:a="http://schemas.openxmlformats.org/drawingml/2006/main" name="Office">
  <a:themeElements>
    <a:clrScheme name="Rebranding">
      <a:dk1>
        <a:srgbClr val="282A2B"/>
      </a:dk1>
      <a:lt1>
        <a:srgbClr val="FFFFFF"/>
      </a:lt1>
      <a:dk2>
        <a:srgbClr val="4E2D84"/>
      </a:dk2>
      <a:lt2>
        <a:srgbClr val="E7E7E0"/>
      </a:lt2>
      <a:accent1>
        <a:srgbClr val="006A5E"/>
      </a:accent1>
      <a:accent2>
        <a:srgbClr val="88C6B4"/>
      </a:accent2>
      <a:accent3>
        <a:srgbClr val="8795C9"/>
      </a:accent3>
      <a:accent4>
        <a:srgbClr val="F6B5D1"/>
      </a:accent4>
      <a:accent5>
        <a:srgbClr val="FF9569"/>
      </a:accent5>
      <a:accent6>
        <a:srgbClr val="E5007E"/>
      </a:accent6>
      <a:hlink>
        <a:srgbClr val="282A2B"/>
      </a:hlink>
      <a:folHlink>
        <a:srgbClr val="8795C9"/>
      </a:folHlink>
    </a:clrScheme>
    <a:fontScheme name="Rebran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940</Words>
  <Application>Microsoft Office PowerPoint</Application>
  <PresentationFormat>Bildschirmpräsentation (16:9)</PresentationFormat>
  <Paragraphs>111</Paragraphs>
  <Slides>9</Slides>
  <Notes>0</Notes>
  <HiddenSlides>0</HiddenSlides>
  <MMClips>2</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9</vt:i4>
      </vt:variant>
    </vt:vector>
  </HeadingPairs>
  <TitlesOfParts>
    <vt:vector size="16" baseType="lpstr">
      <vt:lpstr>Arial</vt:lpstr>
      <vt:lpstr>Calibri</vt:lpstr>
      <vt:lpstr>Georgia</vt:lpstr>
      <vt:lpstr>Tahoma</vt:lpstr>
      <vt:lpstr>Times</vt:lpstr>
      <vt:lpstr>Office</vt:lpstr>
      <vt:lpstr>think-cell Folie</vt:lpstr>
      <vt:lpstr>PowerPoint-Präsentation</vt:lpstr>
      <vt:lpstr>Wir wollen die Triage im Notfalldienst effizienter Gestalten</vt:lpstr>
      <vt:lpstr>Gängige Anamnesebögen fassen Sachverhalt nicht umfangreich ab.</vt:lpstr>
      <vt:lpstr>Besonders Dringliche Fälle werden schnell erkannt.</vt:lpstr>
      <vt:lpstr>Vernetzung von GPT-4 und KIS via React Native und Node.js</vt:lpstr>
      <vt:lpstr>Besonders Dringliche Fälle werden schnell erkannt.</vt:lpstr>
      <vt:lpstr>Unwichtige Anfragen werden herausgefiltert.</vt:lpstr>
      <vt:lpstr>In Zukunft wollen wir die Gespräche noch nützlicher gestalten.</vt:lpstr>
      <vt:lpstr>Wir wollen die Triage im Notfalldienst effizienter Gestalten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Jannik Heitzer</dc:creator>
  <cp:lastModifiedBy>Gabriel Himmelein</cp:lastModifiedBy>
  <cp:revision>20</cp:revision>
  <dcterms:created xsi:type="dcterms:W3CDTF">2022-03-29T19:29:57Z</dcterms:created>
  <dcterms:modified xsi:type="dcterms:W3CDTF">2024-04-04T09:50:16Z</dcterms:modified>
</cp:coreProperties>
</file>